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 id="2147483727" r:id="rId2"/>
  </p:sldMasterIdLst>
  <p:notesMasterIdLst>
    <p:notesMasterId r:id="rId37"/>
  </p:notesMasterIdLst>
  <p:sldIdLst>
    <p:sldId id="283" r:id="rId3"/>
    <p:sldId id="282" r:id="rId4"/>
    <p:sldId id="258" r:id="rId5"/>
    <p:sldId id="259" r:id="rId6"/>
    <p:sldId id="260" r:id="rId7"/>
    <p:sldId id="295" r:id="rId8"/>
    <p:sldId id="321" r:id="rId9"/>
    <p:sldId id="296" r:id="rId10"/>
    <p:sldId id="297" r:id="rId11"/>
    <p:sldId id="302" r:id="rId12"/>
    <p:sldId id="303" r:id="rId13"/>
    <p:sldId id="267" r:id="rId14"/>
    <p:sldId id="319" r:id="rId15"/>
    <p:sldId id="270" r:id="rId16"/>
    <p:sldId id="271" r:id="rId17"/>
    <p:sldId id="272" r:id="rId18"/>
    <p:sldId id="273" r:id="rId19"/>
    <p:sldId id="274" r:id="rId20"/>
    <p:sldId id="275" r:id="rId21"/>
    <p:sldId id="276" r:id="rId22"/>
    <p:sldId id="277" r:id="rId23"/>
    <p:sldId id="278" r:id="rId24"/>
    <p:sldId id="325" r:id="rId25"/>
    <p:sldId id="322" r:id="rId26"/>
    <p:sldId id="323" r:id="rId27"/>
    <p:sldId id="324" r:id="rId28"/>
    <p:sldId id="279" r:id="rId29"/>
    <p:sldId id="315" r:id="rId30"/>
    <p:sldId id="280" r:id="rId31"/>
    <p:sldId id="316" r:id="rId32"/>
    <p:sldId id="318" r:id="rId33"/>
    <p:sldId id="317" r:id="rId34"/>
    <p:sldId id="281" r:id="rId35"/>
    <p:sldId id="305" r:id="rId36"/>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1pPr>
    <a:lvl2pPr marL="4572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2pPr>
    <a:lvl3pPr marL="9144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3pPr>
    <a:lvl4pPr marL="13716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4pPr>
    <a:lvl5pPr marL="18288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5pPr>
    <a:lvl6pPr marL="2286000" algn="l" defTabSz="914400" rtl="0" eaLnBrk="1" latinLnBrk="0" hangingPunct="1">
      <a:defRPr kern="1200">
        <a:solidFill>
          <a:schemeClr val="tx1"/>
        </a:solidFill>
        <a:latin typeface="Arial" pitchFamily="34" charset="0"/>
        <a:ea typeface="MS PGothic" pitchFamily="34" charset="-128"/>
        <a:cs typeface="Arial" pitchFamily="34" charset="0"/>
      </a:defRPr>
    </a:lvl6pPr>
    <a:lvl7pPr marL="2743200" algn="l" defTabSz="914400" rtl="0" eaLnBrk="1" latinLnBrk="0" hangingPunct="1">
      <a:defRPr kern="1200">
        <a:solidFill>
          <a:schemeClr val="tx1"/>
        </a:solidFill>
        <a:latin typeface="Arial" pitchFamily="34" charset="0"/>
        <a:ea typeface="MS PGothic" pitchFamily="34" charset="-128"/>
        <a:cs typeface="Arial" pitchFamily="34" charset="0"/>
      </a:defRPr>
    </a:lvl7pPr>
    <a:lvl8pPr marL="3200400" algn="l" defTabSz="914400" rtl="0" eaLnBrk="1" latinLnBrk="0" hangingPunct="1">
      <a:defRPr kern="1200">
        <a:solidFill>
          <a:schemeClr val="tx1"/>
        </a:solidFill>
        <a:latin typeface="Arial" pitchFamily="34" charset="0"/>
        <a:ea typeface="MS PGothic" pitchFamily="34" charset="-128"/>
        <a:cs typeface="Arial" pitchFamily="34" charset="0"/>
      </a:defRPr>
    </a:lvl8pPr>
    <a:lvl9pPr marL="3657600" algn="l" defTabSz="914400" rtl="0" eaLnBrk="1" latinLnBrk="0" hangingPunct="1">
      <a:defRPr kern="1200">
        <a:solidFill>
          <a:schemeClr val="tx1"/>
        </a:solidFill>
        <a:latin typeface="Arial" pitchFamily="34" charset="0"/>
        <a:ea typeface="MS PGothic" pitchFamily="34" charset="-128"/>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27" autoAdjust="0"/>
    <p:restoredTop sz="71200" autoAdjust="0"/>
  </p:normalViewPr>
  <p:slideViewPr>
    <p:cSldViewPr>
      <p:cViewPr>
        <p:scale>
          <a:sx n="80" d="100"/>
          <a:sy n="80" d="100"/>
        </p:scale>
        <p:origin x="-7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4EF994-7801-4EC9-9338-B7294D34A3F2}" type="doc">
      <dgm:prSet loTypeId="urn:microsoft.com/office/officeart/2011/layout/InterconnectedBlockProcess" loCatId="process" qsTypeId="urn:microsoft.com/office/officeart/2005/8/quickstyle/simple1" qsCatId="simple" csTypeId="urn:microsoft.com/office/officeart/2005/8/colors/accent2_2" csCatId="accent2" phldr="1"/>
      <dgm:spPr/>
      <dgm:t>
        <a:bodyPr/>
        <a:lstStyle/>
        <a:p>
          <a:endParaRPr lang="en-CA"/>
        </a:p>
      </dgm:t>
    </dgm:pt>
    <dgm:pt modelId="{ADD90B1E-428F-4602-9F8A-D41EC57E4260}">
      <dgm:prSet phldrT="[Text]"/>
      <dgm:spPr/>
      <dgm:t>
        <a:bodyPr/>
        <a:lstStyle/>
        <a:p>
          <a:r>
            <a:rPr lang="en-CA" b="1" dirty="0" smtClean="0"/>
            <a:t>DEFINE</a:t>
          </a:r>
          <a:endParaRPr lang="en-CA" b="1" dirty="0"/>
        </a:p>
      </dgm:t>
    </dgm:pt>
    <dgm:pt modelId="{AD01A769-93FD-491B-A2AA-4FE3CC73ECAA}" type="parTrans" cxnId="{86C085BC-5A74-49E7-A6B3-E41C68664DB5}">
      <dgm:prSet/>
      <dgm:spPr/>
      <dgm:t>
        <a:bodyPr/>
        <a:lstStyle/>
        <a:p>
          <a:endParaRPr lang="en-CA"/>
        </a:p>
      </dgm:t>
    </dgm:pt>
    <dgm:pt modelId="{2B74E953-BFC2-43E3-B900-8C5E581A8D1A}" type="sibTrans" cxnId="{86C085BC-5A74-49E7-A6B3-E41C68664DB5}">
      <dgm:prSet/>
      <dgm:spPr/>
      <dgm:t>
        <a:bodyPr/>
        <a:lstStyle/>
        <a:p>
          <a:endParaRPr lang="en-CA"/>
        </a:p>
      </dgm:t>
    </dgm:pt>
    <dgm:pt modelId="{1AD0D7BD-3035-4035-A958-E55E0FFB6683}">
      <dgm:prSet phldrT="[Text]"/>
      <dgm:spPr/>
      <dgm:t>
        <a:bodyPr/>
        <a:lstStyle/>
        <a:p>
          <a:r>
            <a:rPr lang="en-CA" b="1" dirty="0" smtClean="0"/>
            <a:t>Current Situation</a:t>
          </a:r>
        </a:p>
        <a:p>
          <a:r>
            <a:rPr lang="en-CA" b="1" dirty="0" smtClean="0"/>
            <a:t>Target Situation</a:t>
          </a:r>
        </a:p>
        <a:p>
          <a:r>
            <a:rPr lang="en-CA" b="1" dirty="0" smtClean="0"/>
            <a:t>Problem</a:t>
          </a:r>
        </a:p>
        <a:p>
          <a:r>
            <a:rPr lang="en-CA" b="1" dirty="0" smtClean="0"/>
            <a:t>Objectives</a:t>
          </a:r>
        </a:p>
        <a:p>
          <a:endParaRPr lang="en-CA" b="1" dirty="0" smtClean="0"/>
        </a:p>
      </dgm:t>
    </dgm:pt>
    <dgm:pt modelId="{3169DD93-28EA-4977-B21A-344099E93828}" type="parTrans" cxnId="{A4619EAB-4DAC-4980-B6BA-296644B340FA}">
      <dgm:prSet/>
      <dgm:spPr/>
      <dgm:t>
        <a:bodyPr/>
        <a:lstStyle/>
        <a:p>
          <a:endParaRPr lang="en-CA"/>
        </a:p>
      </dgm:t>
    </dgm:pt>
    <dgm:pt modelId="{E24D943E-5286-4E6B-925C-B7DF70FDBD16}" type="sibTrans" cxnId="{A4619EAB-4DAC-4980-B6BA-296644B340FA}">
      <dgm:prSet/>
      <dgm:spPr/>
      <dgm:t>
        <a:bodyPr/>
        <a:lstStyle/>
        <a:p>
          <a:endParaRPr lang="en-CA"/>
        </a:p>
      </dgm:t>
    </dgm:pt>
    <dgm:pt modelId="{CC15E35B-DAD8-440D-81C0-5FC575E98760}">
      <dgm:prSet phldrT="[Text]"/>
      <dgm:spPr>
        <a:solidFill>
          <a:srgbClr val="00B0F0"/>
        </a:solidFill>
      </dgm:spPr>
      <dgm:t>
        <a:bodyPr/>
        <a:lstStyle/>
        <a:p>
          <a:r>
            <a:rPr lang="en-CA" b="1" dirty="0" smtClean="0"/>
            <a:t>MEASURE</a:t>
          </a:r>
          <a:endParaRPr lang="en-CA" b="1" dirty="0"/>
        </a:p>
      </dgm:t>
    </dgm:pt>
    <dgm:pt modelId="{B3683098-0AC9-4C71-A13D-73F3B0C3E69F}" type="parTrans" cxnId="{791E2D4B-DC9D-4A99-9A4E-60ED38EAF39C}">
      <dgm:prSet/>
      <dgm:spPr/>
      <dgm:t>
        <a:bodyPr/>
        <a:lstStyle/>
        <a:p>
          <a:endParaRPr lang="en-CA"/>
        </a:p>
      </dgm:t>
    </dgm:pt>
    <dgm:pt modelId="{E2363801-B1B2-4FBF-93B2-36CE8FDEDCF7}" type="sibTrans" cxnId="{791E2D4B-DC9D-4A99-9A4E-60ED38EAF39C}">
      <dgm:prSet/>
      <dgm:spPr/>
      <dgm:t>
        <a:bodyPr/>
        <a:lstStyle/>
        <a:p>
          <a:endParaRPr lang="en-CA"/>
        </a:p>
      </dgm:t>
    </dgm:pt>
    <dgm:pt modelId="{AE78751A-2EDD-4B70-B3A2-954F6706207F}">
      <dgm:prSet phldrT="[Text]"/>
      <dgm:spPr>
        <a:solidFill>
          <a:srgbClr val="92D050"/>
        </a:solidFill>
      </dgm:spPr>
      <dgm:t>
        <a:bodyPr/>
        <a:lstStyle/>
        <a:p>
          <a:r>
            <a:rPr lang="en-CA" b="1" dirty="0" smtClean="0"/>
            <a:t>Collect Data</a:t>
          </a:r>
        </a:p>
        <a:p>
          <a:r>
            <a:rPr lang="en-CA" b="1" dirty="0" smtClean="0"/>
            <a:t>Map the Process</a:t>
          </a:r>
        </a:p>
        <a:p>
          <a:r>
            <a:rPr lang="en-CA" b="1" dirty="0" smtClean="0"/>
            <a:t>Find Possible Causes</a:t>
          </a:r>
          <a:endParaRPr lang="en-CA" b="1" dirty="0"/>
        </a:p>
      </dgm:t>
    </dgm:pt>
    <dgm:pt modelId="{5263953B-39DB-45D0-9163-7CC3F416FAAE}" type="parTrans" cxnId="{CDA3D1FD-267E-41DE-9DFE-CAC37E7305AA}">
      <dgm:prSet/>
      <dgm:spPr/>
      <dgm:t>
        <a:bodyPr/>
        <a:lstStyle/>
        <a:p>
          <a:endParaRPr lang="en-CA"/>
        </a:p>
      </dgm:t>
    </dgm:pt>
    <dgm:pt modelId="{33B92B21-8CBB-450A-A0FB-9AE6195EE7D7}" type="sibTrans" cxnId="{CDA3D1FD-267E-41DE-9DFE-CAC37E7305AA}">
      <dgm:prSet/>
      <dgm:spPr/>
      <dgm:t>
        <a:bodyPr/>
        <a:lstStyle/>
        <a:p>
          <a:endParaRPr lang="en-CA"/>
        </a:p>
      </dgm:t>
    </dgm:pt>
    <dgm:pt modelId="{BFADC3DF-4888-4104-81FA-116985CD3A37}">
      <dgm:prSet phldrT="[Text]"/>
      <dgm:spPr/>
      <dgm:t>
        <a:bodyPr/>
        <a:lstStyle/>
        <a:p>
          <a:r>
            <a:rPr lang="en-CA" b="1" dirty="0" smtClean="0"/>
            <a:t>ANALYZE</a:t>
          </a:r>
          <a:endParaRPr lang="en-CA" b="1" dirty="0"/>
        </a:p>
      </dgm:t>
    </dgm:pt>
    <dgm:pt modelId="{8C27D70A-C7E5-4995-9686-417204F6B570}" type="parTrans" cxnId="{85944AFE-FD27-4E99-80DD-56C1EECB8F65}">
      <dgm:prSet/>
      <dgm:spPr/>
      <dgm:t>
        <a:bodyPr/>
        <a:lstStyle/>
        <a:p>
          <a:endParaRPr lang="en-CA"/>
        </a:p>
      </dgm:t>
    </dgm:pt>
    <dgm:pt modelId="{15D979DD-4E0E-495B-B3BD-153E37D19507}" type="sibTrans" cxnId="{85944AFE-FD27-4E99-80DD-56C1EECB8F65}">
      <dgm:prSet/>
      <dgm:spPr/>
      <dgm:t>
        <a:bodyPr/>
        <a:lstStyle/>
        <a:p>
          <a:endParaRPr lang="en-CA"/>
        </a:p>
      </dgm:t>
    </dgm:pt>
    <dgm:pt modelId="{079B4C22-98FA-4C78-91D3-E05DC92DB4D9}">
      <dgm:prSet phldrT="[Text]"/>
      <dgm:spPr/>
      <dgm:t>
        <a:bodyPr/>
        <a:lstStyle/>
        <a:p>
          <a:r>
            <a:rPr lang="en-CA" b="1" smtClean="0"/>
            <a:t>Analyze Potential Causes</a:t>
          </a:r>
        </a:p>
        <a:p>
          <a:r>
            <a:rPr lang="en-CA" b="1" smtClean="0"/>
            <a:t>Find Root Causes</a:t>
          </a:r>
        </a:p>
        <a:p>
          <a:r>
            <a:rPr lang="en-CA" b="1" smtClean="0"/>
            <a:t>Determine Principal Causes</a:t>
          </a:r>
          <a:endParaRPr lang="en-CA" b="1" dirty="0"/>
        </a:p>
      </dgm:t>
    </dgm:pt>
    <dgm:pt modelId="{69451133-FCB1-4EFA-A6AF-D9BB9B1EE826}" type="parTrans" cxnId="{2CE2D90F-45A9-4218-A8D2-D73B22F10E33}">
      <dgm:prSet/>
      <dgm:spPr/>
      <dgm:t>
        <a:bodyPr/>
        <a:lstStyle/>
        <a:p>
          <a:endParaRPr lang="en-CA"/>
        </a:p>
      </dgm:t>
    </dgm:pt>
    <dgm:pt modelId="{68622052-9BDC-45F4-BC8E-402F4A2D308C}" type="sibTrans" cxnId="{2CE2D90F-45A9-4218-A8D2-D73B22F10E33}">
      <dgm:prSet/>
      <dgm:spPr/>
      <dgm:t>
        <a:bodyPr/>
        <a:lstStyle/>
        <a:p>
          <a:endParaRPr lang="en-CA"/>
        </a:p>
      </dgm:t>
    </dgm:pt>
    <dgm:pt modelId="{2004331C-E158-4127-AB4F-3C99ED7E2C7E}">
      <dgm:prSet/>
      <dgm:spPr/>
      <dgm:t>
        <a:bodyPr/>
        <a:lstStyle/>
        <a:p>
          <a:r>
            <a:rPr lang="en-CA" b="1" dirty="0" smtClean="0"/>
            <a:t>IMPROVE</a:t>
          </a:r>
          <a:endParaRPr lang="en-CA" b="1" dirty="0"/>
        </a:p>
      </dgm:t>
    </dgm:pt>
    <dgm:pt modelId="{8047F0A4-B6B8-4B4A-8750-5CD509015330}" type="parTrans" cxnId="{F378BDE4-DC1C-4F83-96DA-15C309D21038}">
      <dgm:prSet/>
      <dgm:spPr/>
      <dgm:t>
        <a:bodyPr/>
        <a:lstStyle/>
        <a:p>
          <a:endParaRPr lang="en-CA"/>
        </a:p>
      </dgm:t>
    </dgm:pt>
    <dgm:pt modelId="{6F62544E-B4DB-40B2-AD82-EA0940105890}" type="sibTrans" cxnId="{F378BDE4-DC1C-4F83-96DA-15C309D21038}">
      <dgm:prSet/>
      <dgm:spPr/>
      <dgm:t>
        <a:bodyPr/>
        <a:lstStyle/>
        <a:p>
          <a:endParaRPr lang="en-CA"/>
        </a:p>
      </dgm:t>
    </dgm:pt>
    <dgm:pt modelId="{DB1984B8-DB7E-4CFA-8677-3039AE15F031}">
      <dgm:prSet/>
      <dgm:spPr/>
      <dgm:t>
        <a:bodyPr/>
        <a:lstStyle/>
        <a:p>
          <a:r>
            <a:rPr lang="en-CA" b="1" dirty="0" smtClean="0"/>
            <a:t>CONTROL</a:t>
          </a:r>
          <a:endParaRPr lang="en-CA" b="1" dirty="0"/>
        </a:p>
      </dgm:t>
    </dgm:pt>
    <dgm:pt modelId="{42C13D23-BACF-4792-924F-548BD0CB62F3}" type="parTrans" cxnId="{71B81689-1652-4A61-B846-BFF9723185BB}">
      <dgm:prSet/>
      <dgm:spPr/>
      <dgm:t>
        <a:bodyPr/>
        <a:lstStyle/>
        <a:p>
          <a:endParaRPr lang="en-CA"/>
        </a:p>
      </dgm:t>
    </dgm:pt>
    <dgm:pt modelId="{B7340A0F-9536-4286-9FD8-C27938F71BB6}" type="sibTrans" cxnId="{71B81689-1652-4A61-B846-BFF9723185BB}">
      <dgm:prSet/>
      <dgm:spPr/>
      <dgm:t>
        <a:bodyPr/>
        <a:lstStyle/>
        <a:p>
          <a:endParaRPr lang="en-CA"/>
        </a:p>
      </dgm:t>
    </dgm:pt>
    <dgm:pt modelId="{D061EBC8-5C42-4334-A38B-F253F511E1BB}">
      <dgm:prSet/>
      <dgm:spPr/>
      <dgm:t>
        <a:bodyPr/>
        <a:lstStyle/>
        <a:p>
          <a:r>
            <a:rPr lang="en-CA" b="1" dirty="0" smtClean="0"/>
            <a:t>Identify Possible Solutions</a:t>
          </a:r>
        </a:p>
        <a:p>
          <a:r>
            <a:rPr lang="en-CA" b="1" dirty="0" smtClean="0"/>
            <a:t>Prioritize and Plan Solutions</a:t>
          </a:r>
        </a:p>
        <a:p>
          <a:r>
            <a:rPr lang="en-CA" b="1" dirty="0" smtClean="0"/>
            <a:t>Implement and Test Solutions</a:t>
          </a:r>
        </a:p>
        <a:p>
          <a:endParaRPr lang="en-CA" b="1" dirty="0" smtClean="0"/>
        </a:p>
      </dgm:t>
    </dgm:pt>
    <dgm:pt modelId="{A6EEFE45-AED6-44F4-A5BB-41935CA0A6C8}" type="parTrans" cxnId="{C71EF7A1-9F65-40B8-97DE-DBB6B8C9E3E5}">
      <dgm:prSet/>
      <dgm:spPr/>
      <dgm:t>
        <a:bodyPr/>
        <a:lstStyle/>
        <a:p>
          <a:endParaRPr lang="en-CA"/>
        </a:p>
      </dgm:t>
    </dgm:pt>
    <dgm:pt modelId="{E9920A8C-0EE8-4775-BB87-A350FAE8BA50}" type="sibTrans" cxnId="{C71EF7A1-9F65-40B8-97DE-DBB6B8C9E3E5}">
      <dgm:prSet/>
      <dgm:spPr/>
      <dgm:t>
        <a:bodyPr/>
        <a:lstStyle/>
        <a:p>
          <a:endParaRPr lang="en-CA"/>
        </a:p>
      </dgm:t>
    </dgm:pt>
    <dgm:pt modelId="{64FB9824-1F5E-4E74-8E59-9DC5828EA3AE}">
      <dgm:prSet/>
      <dgm:spPr/>
      <dgm:t>
        <a:bodyPr/>
        <a:lstStyle/>
        <a:p>
          <a:r>
            <a:rPr lang="en-CA" b="1" dirty="0" smtClean="0"/>
            <a:t>Implement Controls to Sustain Solution</a:t>
          </a:r>
        </a:p>
        <a:p>
          <a:r>
            <a:rPr lang="en-CA" b="1" dirty="0" smtClean="0"/>
            <a:t>Begin Continuous Improve-</a:t>
          </a:r>
          <a:r>
            <a:rPr lang="en-CA" b="1" dirty="0" err="1" smtClean="0"/>
            <a:t>ment</a:t>
          </a:r>
          <a:endParaRPr lang="en-CA" b="1" dirty="0" smtClean="0"/>
        </a:p>
        <a:p>
          <a:endParaRPr lang="en-CA" b="1" dirty="0" smtClean="0">
            <a:latin typeface="Verdana"/>
            <a:ea typeface="Verdana"/>
            <a:cs typeface="Verdana"/>
          </a:endParaRPr>
        </a:p>
        <a:p>
          <a:endParaRPr lang="en-CA" b="1" dirty="0" smtClean="0">
            <a:latin typeface="Verdana"/>
            <a:ea typeface="Verdana"/>
            <a:cs typeface="Verdana"/>
          </a:endParaRPr>
        </a:p>
        <a:p>
          <a:endParaRPr lang="en-CA" b="1" dirty="0" smtClean="0">
            <a:latin typeface="Verdana"/>
            <a:ea typeface="Verdana"/>
            <a:cs typeface="Verdana"/>
          </a:endParaRPr>
        </a:p>
        <a:p>
          <a:endParaRPr lang="en-CA" b="1" dirty="0"/>
        </a:p>
      </dgm:t>
    </dgm:pt>
    <dgm:pt modelId="{34B5C809-0A8D-4F0C-84E0-B23C72F5FC67}" type="parTrans" cxnId="{781D3563-8CEC-42BE-87ED-8E6CB88A5414}">
      <dgm:prSet/>
      <dgm:spPr/>
      <dgm:t>
        <a:bodyPr/>
        <a:lstStyle/>
        <a:p>
          <a:endParaRPr lang="en-CA"/>
        </a:p>
      </dgm:t>
    </dgm:pt>
    <dgm:pt modelId="{B66797F3-6C79-4C3A-8707-A52A79CA9F95}" type="sibTrans" cxnId="{781D3563-8CEC-42BE-87ED-8E6CB88A5414}">
      <dgm:prSet/>
      <dgm:spPr/>
      <dgm:t>
        <a:bodyPr/>
        <a:lstStyle/>
        <a:p>
          <a:endParaRPr lang="en-CA"/>
        </a:p>
      </dgm:t>
    </dgm:pt>
    <dgm:pt modelId="{0C024CAF-67A3-4E3E-BB33-D394AF6B70CD}">
      <dgm:prSet/>
      <dgm:spPr>
        <a:solidFill>
          <a:srgbClr val="92D050"/>
        </a:solidFill>
      </dgm:spPr>
      <dgm:t>
        <a:bodyPr/>
        <a:lstStyle/>
        <a:p>
          <a:endParaRPr lang="en-CA" b="1" dirty="0" smtClean="0">
            <a:latin typeface="Verdana"/>
            <a:ea typeface="Verdana"/>
            <a:cs typeface="Verdana"/>
          </a:endParaRPr>
        </a:p>
      </dgm:t>
    </dgm:pt>
    <dgm:pt modelId="{545289B5-1645-4E9A-AE57-92AD8AC06FE5}" type="parTrans" cxnId="{6D6C27EC-8E7C-4410-9D8B-00466E062406}">
      <dgm:prSet/>
      <dgm:spPr/>
      <dgm:t>
        <a:bodyPr/>
        <a:lstStyle/>
        <a:p>
          <a:endParaRPr lang="en-CA"/>
        </a:p>
      </dgm:t>
    </dgm:pt>
    <dgm:pt modelId="{D46B7A16-B586-411C-82A4-385871FFA116}" type="sibTrans" cxnId="{6D6C27EC-8E7C-4410-9D8B-00466E062406}">
      <dgm:prSet/>
      <dgm:spPr/>
      <dgm:t>
        <a:bodyPr/>
        <a:lstStyle/>
        <a:p>
          <a:endParaRPr lang="en-CA"/>
        </a:p>
      </dgm:t>
    </dgm:pt>
    <dgm:pt modelId="{BDF98B6D-D2CD-4788-BA4F-9B94ADEBF897}">
      <dgm:prSet/>
      <dgm:spPr/>
      <dgm:t>
        <a:bodyPr/>
        <a:lstStyle/>
        <a:p>
          <a:endParaRPr lang="en-CA" b="1" dirty="0" smtClean="0">
            <a:latin typeface="Verdana"/>
            <a:ea typeface="Verdana"/>
            <a:cs typeface="Verdana"/>
          </a:endParaRPr>
        </a:p>
      </dgm:t>
    </dgm:pt>
    <dgm:pt modelId="{3B22C004-5363-4AC5-9B61-5EECCD44F650}" type="parTrans" cxnId="{70222C69-304E-46CA-A3A8-75363D71FA19}">
      <dgm:prSet/>
      <dgm:spPr/>
      <dgm:t>
        <a:bodyPr/>
        <a:lstStyle/>
        <a:p>
          <a:endParaRPr lang="en-CA"/>
        </a:p>
      </dgm:t>
    </dgm:pt>
    <dgm:pt modelId="{00D309A1-703D-4400-A757-CB9CC3542463}" type="sibTrans" cxnId="{70222C69-304E-46CA-A3A8-75363D71FA19}">
      <dgm:prSet/>
      <dgm:spPr/>
      <dgm:t>
        <a:bodyPr/>
        <a:lstStyle/>
        <a:p>
          <a:endParaRPr lang="en-CA"/>
        </a:p>
      </dgm:t>
    </dgm:pt>
    <dgm:pt modelId="{685AA5B3-1993-493B-AFFD-AF782ADBB059}" type="pres">
      <dgm:prSet presAssocID="{714EF994-7801-4EC9-9338-B7294D34A3F2}" presName="Name0" presStyleCnt="0">
        <dgm:presLayoutVars>
          <dgm:chMax val="7"/>
          <dgm:chPref val="5"/>
          <dgm:dir/>
          <dgm:animOne val="branch"/>
          <dgm:animLvl val="lvl"/>
        </dgm:presLayoutVars>
      </dgm:prSet>
      <dgm:spPr/>
      <dgm:t>
        <a:bodyPr/>
        <a:lstStyle/>
        <a:p>
          <a:endParaRPr lang="en-CA"/>
        </a:p>
      </dgm:t>
    </dgm:pt>
    <dgm:pt modelId="{C00440F0-5030-4E1C-B210-FC293E115AE7}" type="pres">
      <dgm:prSet presAssocID="{DB1984B8-DB7E-4CFA-8677-3039AE15F031}" presName="ChildAccent5" presStyleCnt="0"/>
      <dgm:spPr/>
      <dgm:t>
        <a:bodyPr/>
        <a:lstStyle/>
        <a:p>
          <a:endParaRPr lang="en-US"/>
        </a:p>
      </dgm:t>
    </dgm:pt>
    <dgm:pt modelId="{FAA65B02-9034-40AF-87B7-3847868D2129}" type="pres">
      <dgm:prSet presAssocID="{DB1984B8-DB7E-4CFA-8677-3039AE15F031}" presName="ChildAccent" presStyleLbl="alignImgPlace1" presStyleIdx="0" presStyleCnt="5"/>
      <dgm:spPr/>
      <dgm:t>
        <a:bodyPr/>
        <a:lstStyle/>
        <a:p>
          <a:endParaRPr lang="en-CA"/>
        </a:p>
      </dgm:t>
    </dgm:pt>
    <dgm:pt modelId="{ABDC7521-EE28-4EEC-BB91-4D0E873387A9}" type="pres">
      <dgm:prSet presAssocID="{DB1984B8-DB7E-4CFA-8677-3039AE15F031}" presName="Child5" presStyleLbl="revTx" presStyleIdx="0" presStyleCnt="0">
        <dgm:presLayoutVars>
          <dgm:chMax val="0"/>
          <dgm:chPref val="0"/>
          <dgm:bulletEnabled val="1"/>
        </dgm:presLayoutVars>
      </dgm:prSet>
      <dgm:spPr/>
      <dgm:t>
        <a:bodyPr/>
        <a:lstStyle/>
        <a:p>
          <a:endParaRPr lang="en-CA"/>
        </a:p>
      </dgm:t>
    </dgm:pt>
    <dgm:pt modelId="{972AF410-089F-42E6-88C9-F9A27D09EE77}" type="pres">
      <dgm:prSet presAssocID="{DB1984B8-DB7E-4CFA-8677-3039AE15F031}" presName="Parent5" presStyleLbl="node1" presStyleIdx="0" presStyleCnt="5">
        <dgm:presLayoutVars>
          <dgm:chMax val="2"/>
          <dgm:chPref val="1"/>
          <dgm:bulletEnabled val="1"/>
        </dgm:presLayoutVars>
      </dgm:prSet>
      <dgm:spPr/>
      <dgm:t>
        <a:bodyPr/>
        <a:lstStyle/>
        <a:p>
          <a:endParaRPr lang="en-CA"/>
        </a:p>
      </dgm:t>
    </dgm:pt>
    <dgm:pt modelId="{9E20860B-1701-49A0-9771-A6EC19D0DED7}" type="pres">
      <dgm:prSet presAssocID="{2004331C-E158-4127-AB4F-3C99ED7E2C7E}" presName="ChildAccent4" presStyleCnt="0"/>
      <dgm:spPr/>
      <dgm:t>
        <a:bodyPr/>
        <a:lstStyle/>
        <a:p>
          <a:endParaRPr lang="en-US"/>
        </a:p>
      </dgm:t>
    </dgm:pt>
    <dgm:pt modelId="{BA5EC377-FAAD-499C-B0E5-D4209F6C6F21}" type="pres">
      <dgm:prSet presAssocID="{2004331C-E158-4127-AB4F-3C99ED7E2C7E}" presName="ChildAccent" presStyleLbl="alignImgPlace1" presStyleIdx="1" presStyleCnt="5"/>
      <dgm:spPr/>
      <dgm:t>
        <a:bodyPr/>
        <a:lstStyle/>
        <a:p>
          <a:endParaRPr lang="en-CA"/>
        </a:p>
      </dgm:t>
    </dgm:pt>
    <dgm:pt modelId="{E3650E8C-460C-455B-8C8C-CE80CC2A3B73}" type="pres">
      <dgm:prSet presAssocID="{2004331C-E158-4127-AB4F-3C99ED7E2C7E}" presName="Child4" presStyleLbl="revTx" presStyleIdx="0" presStyleCnt="0">
        <dgm:presLayoutVars>
          <dgm:chMax val="0"/>
          <dgm:chPref val="0"/>
          <dgm:bulletEnabled val="1"/>
        </dgm:presLayoutVars>
      </dgm:prSet>
      <dgm:spPr/>
      <dgm:t>
        <a:bodyPr/>
        <a:lstStyle/>
        <a:p>
          <a:endParaRPr lang="en-CA"/>
        </a:p>
      </dgm:t>
    </dgm:pt>
    <dgm:pt modelId="{8AF35DC6-BB09-4F58-B154-B529D9E27DA3}" type="pres">
      <dgm:prSet presAssocID="{2004331C-E158-4127-AB4F-3C99ED7E2C7E}" presName="Parent4" presStyleLbl="node1" presStyleIdx="1" presStyleCnt="5">
        <dgm:presLayoutVars>
          <dgm:chMax val="2"/>
          <dgm:chPref val="1"/>
          <dgm:bulletEnabled val="1"/>
        </dgm:presLayoutVars>
      </dgm:prSet>
      <dgm:spPr/>
      <dgm:t>
        <a:bodyPr/>
        <a:lstStyle/>
        <a:p>
          <a:endParaRPr lang="en-CA"/>
        </a:p>
      </dgm:t>
    </dgm:pt>
    <dgm:pt modelId="{75230578-C22F-4F4B-9555-071A3E92BDD8}" type="pres">
      <dgm:prSet presAssocID="{BFADC3DF-4888-4104-81FA-116985CD3A37}" presName="ChildAccent3" presStyleCnt="0"/>
      <dgm:spPr/>
      <dgm:t>
        <a:bodyPr/>
        <a:lstStyle/>
        <a:p>
          <a:endParaRPr lang="en-US"/>
        </a:p>
      </dgm:t>
    </dgm:pt>
    <dgm:pt modelId="{8F4311DD-5E0C-4A07-94BE-280802978109}" type="pres">
      <dgm:prSet presAssocID="{BFADC3DF-4888-4104-81FA-116985CD3A37}" presName="ChildAccent" presStyleLbl="alignImgPlace1" presStyleIdx="2" presStyleCnt="5"/>
      <dgm:spPr/>
      <dgm:t>
        <a:bodyPr/>
        <a:lstStyle/>
        <a:p>
          <a:endParaRPr lang="en-CA"/>
        </a:p>
      </dgm:t>
    </dgm:pt>
    <dgm:pt modelId="{A9E811A2-2369-4142-B5C7-5083D9E98CA9}" type="pres">
      <dgm:prSet presAssocID="{BFADC3DF-4888-4104-81FA-116985CD3A37}" presName="Child3" presStyleLbl="revTx" presStyleIdx="0" presStyleCnt="0">
        <dgm:presLayoutVars>
          <dgm:chMax val="0"/>
          <dgm:chPref val="0"/>
          <dgm:bulletEnabled val="1"/>
        </dgm:presLayoutVars>
      </dgm:prSet>
      <dgm:spPr/>
      <dgm:t>
        <a:bodyPr/>
        <a:lstStyle/>
        <a:p>
          <a:endParaRPr lang="en-CA"/>
        </a:p>
      </dgm:t>
    </dgm:pt>
    <dgm:pt modelId="{33CEEC88-D961-41DD-86B7-819355131C0A}" type="pres">
      <dgm:prSet presAssocID="{BFADC3DF-4888-4104-81FA-116985CD3A37}" presName="Parent3" presStyleLbl="node1" presStyleIdx="2" presStyleCnt="5">
        <dgm:presLayoutVars>
          <dgm:chMax val="2"/>
          <dgm:chPref val="1"/>
          <dgm:bulletEnabled val="1"/>
        </dgm:presLayoutVars>
      </dgm:prSet>
      <dgm:spPr/>
      <dgm:t>
        <a:bodyPr/>
        <a:lstStyle/>
        <a:p>
          <a:endParaRPr lang="en-CA"/>
        </a:p>
      </dgm:t>
    </dgm:pt>
    <dgm:pt modelId="{94B6FC4E-8872-4E59-B07E-B30ECE0339A0}" type="pres">
      <dgm:prSet presAssocID="{CC15E35B-DAD8-440D-81C0-5FC575E98760}" presName="ChildAccent2" presStyleCnt="0"/>
      <dgm:spPr/>
      <dgm:t>
        <a:bodyPr/>
        <a:lstStyle/>
        <a:p>
          <a:endParaRPr lang="en-US"/>
        </a:p>
      </dgm:t>
    </dgm:pt>
    <dgm:pt modelId="{79F4F3F8-BD99-469C-8909-31F95A87F961}" type="pres">
      <dgm:prSet presAssocID="{CC15E35B-DAD8-440D-81C0-5FC575E98760}" presName="ChildAccent" presStyleLbl="alignImgPlace1" presStyleIdx="3" presStyleCnt="5"/>
      <dgm:spPr/>
      <dgm:t>
        <a:bodyPr/>
        <a:lstStyle/>
        <a:p>
          <a:endParaRPr lang="en-CA"/>
        </a:p>
      </dgm:t>
    </dgm:pt>
    <dgm:pt modelId="{10CBA961-49F4-45F0-8576-6BC42DEC8188}" type="pres">
      <dgm:prSet presAssocID="{CC15E35B-DAD8-440D-81C0-5FC575E98760}" presName="Child2" presStyleLbl="revTx" presStyleIdx="0" presStyleCnt="0">
        <dgm:presLayoutVars>
          <dgm:chMax val="0"/>
          <dgm:chPref val="0"/>
          <dgm:bulletEnabled val="1"/>
        </dgm:presLayoutVars>
      </dgm:prSet>
      <dgm:spPr/>
      <dgm:t>
        <a:bodyPr/>
        <a:lstStyle/>
        <a:p>
          <a:endParaRPr lang="en-CA"/>
        </a:p>
      </dgm:t>
    </dgm:pt>
    <dgm:pt modelId="{AFC7CC99-B78E-417D-A8C1-2DDFDD79F84F}" type="pres">
      <dgm:prSet presAssocID="{CC15E35B-DAD8-440D-81C0-5FC575E98760}" presName="Parent2" presStyleLbl="node1" presStyleIdx="3" presStyleCnt="5">
        <dgm:presLayoutVars>
          <dgm:chMax val="2"/>
          <dgm:chPref val="1"/>
          <dgm:bulletEnabled val="1"/>
        </dgm:presLayoutVars>
      </dgm:prSet>
      <dgm:spPr/>
      <dgm:t>
        <a:bodyPr/>
        <a:lstStyle/>
        <a:p>
          <a:endParaRPr lang="en-CA"/>
        </a:p>
      </dgm:t>
    </dgm:pt>
    <dgm:pt modelId="{AE947A8E-3AA0-4AE6-9585-0B510A88A2BD}" type="pres">
      <dgm:prSet presAssocID="{ADD90B1E-428F-4602-9F8A-D41EC57E4260}" presName="ChildAccent1" presStyleCnt="0"/>
      <dgm:spPr/>
      <dgm:t>
        <a:bodyPr/>
        <a:lstStyle/>
        <a:p>
          <a:endParaRPr lang="en-US"/>
        </a:p>
      </dgm:t>
    </dgm:pt>
    <dgm:pt modelId="{77260E4D-2D78-4E19-BAC8-511889D034DE}" type="pres">
      <dgm:prSet presAssocID="{ADD90B1E-428F-4602-9F8A-D41EC57E4260}" presName="ChildAccent" presStyleLbl="alignImgPlace1" presStyleIdx="4" presStyleCnt="5"/>
      <dgm:spPr/>
      <dgm:t>
        <a:bodyPr/>
        <a:lstStyle/>
        <a:p>
          <a:endParaRPr lang="en-CA"/>
        </a:p>
      </dgm:t>
    </dgm:pt>
    <dgm:pt modelId="{99C6AC9F-BDE0-4D0A-87A8-6EDC575D188D}" type="pres">
      <dgm:prSet presAssocID="{ADD90B1E-428F-4602-9F8A-D41EC57E4260}" presName="Child1" presStyleLbl="revTx" presStyleIdx="0" presStyleCnt="0">
        <dgm:presLayoutVars>
          <dgm:chMax val="0"/>
          <dgm:chPref val="0"/>
          <dgm:bulletEnabled val="1"/>
        </dgm:presLayoutVars>
      </dgm:prSet>
      <dgm:spPr/>
      <dgm:t>
        <a:bodyPr/>
        <a:lstStyle/>
        <a:p>
          <a:endParaRPr lang="en-CA"/>
        </a:p>
      </dgm:t>
    </dgm:pt>
    <dgm:pt modelId="{74E33F43-D4AA-4117-AD3B-2231C1FD605E}" type="pres">
      <dgm:prSet presAssocID="{ADD90B1E-428F-4602-9F8A-D41EC57E4260}" presName="Parent1" presStyleLbl="node1" presStyleIdx="4" presStyleCnt="5">
        <dgm:presLayoutVars>
          <dgm:chMax val="2"/>
          <dgm:chPref val="1"/>
          <dgm:bulletEnabled val="1"/>
        </dgm:presLayoutVars>
      </dgm:prSet>
      <dgm:spPr/>
      <dgm:t>
        <a:bodyPr/>
        <a:lstStyle/>
        <a:p>
          <a:endParaRPr lang="en-CA"/>
        </a:p>
      </dgm:t>
    </dgm:pt>
  </dgm:ptLst>
  <dgm:cxnLst>
    <dgm:cxn modelId="{6B07AFEC-0467-44C6-B6D9-8BCF1A4907BE}" type="presOf" srcId="{BDF98B6D-D2CD-4788-BA4F-9B94ADEBF897}" destId="{A9E811A2-2369-4142-B5C7-5083D9E98CA9}" srcOrd="1" destOrd="1" presId="urn:microsoft.com/office/officeart/2011/layout/InterconnectedBlockProcess"/>
    <dgm:cxn modelId="{70222C69-304E-46CA-A3A8-75363D71FA19}" srcId="{BFADC3DF-4888-4104-81FA-116985CD3A37}" destId="{BDF98B6D-D2CD-4788-BA4F-9B94ADEBF897}" srcOrd="1" destOrd="0" parTransId="{3B22C004-5363-4AC5-9B61-5EECCD44F650}" sibTransId="{00D309A1-703D-4400-A757-CB9CC3542463}"/>
    <dgm:cxn modelId="{44FBED66-EA2D-45BE-9FDF-5631BFD370FC}" type="presOf" srcId="{64FB9824-1F5E-4E74-8E59-9DC5828EA3AE}" destId="{FAA65B02-9034-40AF-87B7-3847868D2129}" srcOrd="0" destOrd="0" presId="urn:microsoft.com/office/officeart/2011/layout/InterconnectedBlockProcess"/>
    <dgm:cxn modelId="{2CE2D90F-45A9-4218-A8D2-D73B22F10E33}" srcId="{BFADC3DF-4888-4104-81FA-116985CD3A37}" destId="{079B4C22-98FA-4C78-91D3-E05DC92DB4D9}" srcOrd="0" destOrd="0" parTransId="{69451133-FCB1-4EFA-A6AF-D9BB9B1EE826}" sibTransId="{68622052-9BDC-45F4-BC8E-402F4A2D308C}"/>
    <dgm:cxn modelId="{A4619EAB-4DAC-4980-B6BA-296644B340FA}" srcId="{ADD90B1E-428F-4602-9F8A-D41EC57E4260}" destId="{1AD0D7BD-3035-4035-A958-E55E0FFB6683}" srcOrd="0" destOrd="0" parTransId="{3169DD93-28EA-4977-B21A-344099E93828}" sibTransId="{E24D943E-5286-4E6B-925C-B7DF70FDBD16}"/>
    <dgm:cxn modelId="{F378BDE4-DC1C-4F83-96DA-15C309D21038}" srcId="{714EF994-7801-4EC9-9338-B7294D34A3F2}" destId="{2004331C-E158-4127-AB4F-3C99ED7E2C7E}" srcOrd="3" destOrd="0" parTransId="{8047F0A4-B6B8-4B4A-8750-5CD509015330}" sibTransId="{6F62544E-B4DB-40B2-AD82-EA0940105890}"/>
    <dgm:cxn modelId="{85944AFE-FD27-4E99-80DD-56C1EECB8F65}" srcId="{714EF994-7801-4EC9-9338-B7294D34A3F2}" destId="{BFADC3DF-4888-4104-81FA-116985CD3A37}" srcOrd="2" destOrd="0" parTransId="{8C27D70A-C7E5-4995-9686-417204F6B570}" sibTransId="{15D979DD-4E0E-495B-B3BD-153E37D19507}"/>
    <dgm:cxn modelId="{71B81689-1652-4A61-B846-BFF9723185BB}" srcId="{714EF994-7801-4EC9-9338-B7294D34A3F2}" destId="{DB1984B8-DB7E-4CFA-8677-3039AE15F031}" srcOrd="4" destOrd="0" parTransId="{42C13D23-BACF-4792-924F-548BD0CB62F3}" sibTransId="{B7340A0F-9536-4286-9FD8-C27938F71BB6}"/>
    <dgm:cxn modelId="{0E235352-57A3-464B-B98C-B081F9359820}" type="presOf" srcId="{ADD90B1E-428F-4602-9F8A-D41EC57E4260}" destId="{74E33F43-D4AA-4117-AD3B-2231C1FD605E}" srcOrd="0" destOrd="0" presId="urn:microsoft.com/office/officeart/2011/layout/InterconnectedBlockProcess"/>
    <dgm:cxn modelId="{DBFD65BA-AC9B-4168-A03C-41EBB5483B55}" type="presOf" srcId="{0C024CAF-67A3-4E3E-BB33-D394AF6B70CD}" destId="{10CBA961-49F4-45F0-8576-6BC42DEC8188}" srcOrd="1" destOrd="1" presId="urn:microsoft.com/office/officeart/2011/layout/InterconnectedBlockProcess"/>
    <dgm:cxn modelId="{FCB9D26E-CB5F-4663-88DE-AEC4F0D59278}" type="presOf" srcId="{CC15E35B-DAD8-440D-81C0-5FC575E98760}" destId="{AFC7CC99-B78E-417D-A8C1-2DDFDD79F84F}" srcOrd="0" destOrd="0" presId="urn:microsoft.com/office/officeart/2011/layout/InterconnectedBlockProcess"/>
    <dgm:cxn modelId="{791E2D4B-DC9D-4A99-9A4E-60ED38EAF39C}" srcId="{714EF994-7801-4EC9-9338-B7294D34A3F2}" destId="{CC15E35B-DAD8-440D-81C0-5FC575E98760}" srcOrd="1" destOrd="0" parTransId="{B3683098-0AC9-4C71-A13D-73F3B0C3E69F}" sibTransId="{E2363801-B1B2-4FBF-93B2-36CE8FDEDCF7}"/>
    <dgm:cxn modelId="{6B480163-C4D1-4992-92F6-BFDEF2FC09F4}" type="presOf" srcId="{079B4C22-98FA-4C78-91D3-E05DC92DB4D9}" destId="{8F4311DD-5E0C-4A07-94BE-280802978109}" srcOrd="0" destOrd="0" presId="urn:microsoft.com/office/officeart/2011/layout/InterconnectedBlockProcess"/>
    <dgm:cxn modelId="{9457DD4A-93AB-47E1-8680-023ABB900B6F}" type="presOf" srcId="{BDF98B6D-D2CD-4788-BA4F-9B94ADEBF897}" destId="{8F4311DD-5E0C-4A07-94BE-280802978109}" srcOrd="0" destOrd="1" presId="urn:microsoft.com/office/officeart/2011/layout/InterconnectedBlockProcess"/>
    <dgm:cxn modelId="{3917754C-00D8-4D31-90E4-A0BE2244ED63}" type="presOf" srcId="{D061EBC8-5C42-4334-A38B-F253F511E1BB}" destId="{E3650E8C-460C-455B-8C8C-CE80CC2A3B73}" srcOrd="1" destOrd="0" presId="urn:microsoft.com/office/officeart/2011/layout/InterconnectedBlockProcess"/>
    <dgm:cxn modelId="{CDA3D1FD-267E-41DE-9DFE-CAC37E7305AA}" srcId="{CC15E35B-DAD8-440D-81C0-5FC575E98760}" destId="{AE78751A-2EDD-4B70-B3A2-954F6706207F}" srcOrd="0" destOrd="0" parTransId="{5263953B-39DB-45D0-9163-7CC3F416FAAE}" sibTransId="{33B92B21-8CBB-450A-A0FB-9AE6195EE7D7}"/>
    <dgm:cxn modelId="{B9E70953-A1CA-41F1-BCD9-D6C39DF94DFF}" type="presOf" srcId="{AE78751A-2EDD-4B70-B3A2-954F6706207F}" destId="{79F4F3F8-BD99-469C-8909-31F95A87F961}" srcOrd="0" destOrd="0" presId="urn:microsoft.com/office/officeart/2011/layout/InterconnectedBlockProcess"/>
    <dgm:cxn modelId="{E8F5E77C-2F47-469C-AD3A-FD7DE5176D50}" type="presOf" srcId="{0C024CAF-67A3-4E3E-BB33-D394AF6B70CD}" destId="{79F4F3F8-BD99-469C-8909-31F95A87F961}" srcOrd="0" destOrd="1" presId="urn:microsoft.com/office/officeart/2011/layout/InterconnectedBlockProcess"/>
    <dgm:cxn modelId="{6D6C27EC-8E7C-4410-9D8B-00466E062406}" srcId="{CC15E35B-DAD8-440D-81C0-5FC575E98760}" destId="{0C024CAF-67A3-4E3E-BB33-D394AF6B70CD}" srcOrd="1" destOrd="0" parTransId="{545289B5-1645-4E9A-AE57-92AD8AC06FE5}" sibTransId="{D46B7A16-B586-411C-82A4-385871FFA116}"/>
    <dgm:cxn modelId="{770DF44B-106C-4151-91AF-7C29A3EB3652}" type="presOf" srcId="{1AD0D7BD-3035-4035-A958-E55E0FFB6683}" destId="{77260E4D-2D78-4E19-BAC8-511889D034DE}" srcOrd="0" destOrd="0" presId="urn:microsoft.com/office/officeart/2011/layout/InterconnectedBlockProcess"/>
    <dgm:cxn modelId="{6E9E9587-B72F-482C-90CC-B8143CA9C1DD}" type="presOf" srcId="{D061EBC8-5C42-4334-A38B-F253F511E1BB}" destId="{BA5EC377-FAAD-499C-B0E5-D4209F6C6F21}" srcOrd="0" destOrd="0" presId="urn:microsoft.com/office/officeart/2011/layout/InterconnectedBlockProcess"/>
    <dgm:cxn modelId="{6DAEF8DB-308F-45BA-8A87-6AF9535D086A}" type="presOf" srcId="{079B4C22-98FA-4C78-91D3-E05DC92DB4D9}" destId="{A9E811A2-2369-4142-B5C7-5083D9E98CA9}" srcOrd="1" destOrd="0" presId="urn:microsoft.com/office/officeart/2011/layout/InterconnectedBlockProcess"/>
    <dgm:cxn modelId="{C71EF7A1-9F65-40B8-97DE-DBB6B8C9E3E5}" srcId="{2004331C-E158-4127-AB4F-3C99ED7E2C7E}" destId="{D061EBC8-5C42-4334-A38B-F253F511E1BB}" srcOrd="0" destOrd="0" parTransId="{A6EEFE45-AED6-44F4-A5BB-41935CA0A6C8}" sibTransId="{E9920A8C-0EE8-4775-BB87-A350FAE8BA50}"/>
    <dgm:cxn modelId="{781D3563-8CEC-42BE-87ED-8E6CB88A5414}" srcId="{DB1984B8-DB7E-4CFA-8677-3039AE15F031}" destId="{64FB9824-1F5E-4E74-8E59-9DC5828EA3AE}" srcOrd="0" destOrd="0" parTransId="{34B5C809-0A8D-4F0C-84E0-B23C72F5FC67}" sibTransId="{B66797F3-6C79-4C3A-8707-A52A79CA9F95}"/>
    <dgm:cxn modelId="{ED9B00FF-7D55-43D3-8FFE-65954DAF9D22}" type="presOf" srcId="{BFADC3DF-4888-4104-81FA-116985CD3A37}" destId="{33CEEC88-D961-41DD-86B7-819355131C0A}" srcOrd="0" destOrd="0" presId="urn:microsoft.com/office/officeart/2011/layout/InterconnectedBlockProcess"/>
    <dgm:cxn modelId="{C8DAF1E4-ACDC-49B8-9C81-7E557384859D}" type="presOf" srcId="{64FB9824-1F5E-4E74-8E59-9DC5828EA3AE}" destId="{ABDC7521-EE28-4EEC-BB91-4D0E873387A9}" srcOrd="1" destOrd="0" presId="urn:microsoft.com/office/officeart/2011/layout/InterconnectedBlockProcess"/>
    <dgm:cxn modelId="{6B8B0520-58FD-4505-9418-74ADD91CF0A5}" type="presOf" srcId="{1AD0D7BD-3035-4035-A958-E55E0FFB6683}" destId="{99C6AC9F-BDE0-4D0A-87A8-6EDC575D188D}" srcOrd="1" destOrd="0" presId="urn:microsoft.com/office/officeart/2011/layout/InterconnectedBlockProcess"/>
    <dgm:cxn modelId="{86C085BC-5A74-49E7-A6B3-E41C68664DB5}" srcId="{714EF994-7801-4EC9-9338-B7294D34A3F2}" destId="{ADD90B1E-428F-4602-9F8A-D41EC57E4260}" srcOrd="0" destOrd="0" parTransId="{AD01A769-93FD-491B-A2AA-4FE3CC73ECAA}" sibTransId="{2B74E953-BFC2-43E3-B900-8C5E581A8D1A}"/>
    <dgm:cxn modelId="{9A302E4E-906C-47C4-984A-865431E5422B}" type="presOf" srcId="{2004331C-E158-4127-AB4F-3C99ED7E2C7E}" destId="{8AF35DC6-BB09-4F58-B154-B529D9E27DA3}" srcOrd="0" destOrd="0" presId="urn:microsoft.com/office/officeart/2011/layout/InterconnectedBlockProcess"/>
    <dgm:cxn modelId="{735AB992-785F-4260-A6C7-71EF1CAD79EC}" type="presOf" srcId="{AE78751A-2EDD-4B70-B3A2-954F6706207F}" destId="{10CBA961-49F4-45F0-8576-6BC42DEC8188}" srcOrd="1" destOrd="0" presId="urn:microsoft.com/office/officeart/2011/layout/InterconnectedBlockProcess"/>
    <dgm:cxn modelId="{A5D0494D-3038-43FE-B0E6-60CB9FDAA1C7}" type="presOf" srcId="{DB1984B8-DB7E-4CFA-8677-3039AE15F031}" destId="{972AF410-089F-42E6-88C9-F9A27D09EE77}" srcOrd="0" destOrd="0" presId="urn:microsoft.com/office/officeart/2011/layout/InterconnectedBlockProcess"/>
    <dgm:cxn modelId="{E14035A5-01BE-4C28-B80E-59D70C457B69}" type="presOf" srcId="{714EF994-7801-4EC9-9338-B7294D34A3F2}" destId="{685AA5B3-1993-493B-AFFD-AF782ADBB059}" srcOrd="0" destOrd="0" presId="urn:microsoft.com/office/officeart/2011/layout/InterconnectedBlockProcess"/>
    <dgm:cxn modelId="{DD31AEBB-7EDC-44D8-98AA-57F5E85EA9FE}" type="presParOf" srcId="{685AA5B3-1993-493B-AFFD-AF782ADBB059}" destId="{C00440F0-5030-4E1C-B210-FC293E115AE7}" srcOrd="0" destOrd="0" presId="urn:microsoft.com/office/officeart/2011/layout/InterconnectedBlockProcess"/>
    <dgm:cxn modelId="{200CA364-273D-4338-8739-3887E23D72B5}" type="presParOf" srcId="{C00440F0-5030-4E1C-B210-FC293E115AE7}" destId="{FAA65B02-9034-40AF-87B7-3847868D2129}" srcOrd="0" destOrd="0" presId="urn:microsoft.com/office/officeart/2011/layout/InterconnectedBlockProcess"/>
    <dgm:cxn modelId="{60F62E60-9694-4759-BB18-6EA5A73349B6}" type="presParOf" srcId="{685AA5B3-1993-493B-AFFD-AF782ADBB059}" destId="{ABDC7521-EE28-4EEC-BB91-4D0E873387A9}" srcOrd="1" destOrd="0" presId="urn:microsoft.com/office/officeart/2011/layout/InterconnectedBlockProcess"/>
    <dgm:cxn modelId="{D0BA7C8D-9306-42CB-9520-6C279C1EEEC5}" type="presParOf" srcId="{685AA5B3-1993-493B-AFFD-AF782ADBB059}" destId="{972AF410-089F-42E6-88C9-F9A27D09EE77}" srcOrd="2" destOrd="0" presId="urn:microsoft.com/office/officeart/2011/layout/InterconnectedBlockProcess"/>
    <dgm:cxn modelId="{BCDE7E30-08F5-4B47-84CB-F14C2790B677}" type="presParOf" srcId="{685AA5B3-1993-493B-AFFD-AF782ADBB059}" destId="{9E20860B-1701-49A0-9771-A6EC19D0DED7}" srcOrd="3" destOrd="0" presId="urn:microsoft.com/office/officeart/2011/layout/InterconnectedBlockProcess"/>
    <dgm:cxn modelId="{2988AB0F-09B5-4E7D-99EE-3E52A4AD83CF}" type="presParOf" srcId="{9E20860B-1701-49A0-9771-A6EC19D0DED7}" destId="{BA5EC377-FAAD-499C-B0E5-D4209F6C6F21}" srcOrd="0" destOrd="0" presId="urn:microsoft.com/office/officeart/2011/layout/InterconnectedBlockProcess"/>
    <dgm:cxn modelId="{9F82B233-7E75-4CCC-97E4-A5A8F4AC4CD1}" type="presParOf" srcId="{685AA5B3-1993-493B-AFFD-AF782ADBB059}" destId="{E3650E8C-460C-455B-8C8C-CE80CC2A3B73}" srcOrd="4" destOrd="0" presId="urn:microsoft.com/office/officeart/2011/layout/InterconnectedBlockProcess"/>
    <dgm:cxn modelId="{3D27ED19-C371-49B9-A57D-98BB2BA15A13}" type="presParOf" srcId="{685AA5B3-1993-493B-AFFD-AF782ADBB059}" destId="{8AF35DC6-BB09-4F58-B154-B529D9E27DA3}" srcOrd="5" destOrd="0" presId="urn:microsoft.com/office/officeart/2011/layout/InterconnectedBlockProcess"/>
    <dgm:cxn modelId="{D9B6BE3A-C5BB-47F3-8C57-0396C380F85F}" type="presParOf" srcId="{685AA5B3-1993-493B-AFFD-AF782ADBB059}" destId="{75230578-C22F-4F4B-9555-071A3E92BDD8}" srcOrd="6" destOrd="0" presId="urn:microsoft.com/office/officeart/2011/layout/InterconnectedBlockProcess"/>
    <dgm:cxn modelId="{7DD56CEE-FFCF-487A-9252-C652A059A724}" type="presParOf" srcId="{75230578-C22F-4F4B-9555-071A3E92BDD8}" destId="{8F4311DD-5E0C-4A07-94BE-280802978109}" srcOrd="0" destOrd="0" presId="urn:microsoft.com/office/officeart/2011/layout/InterconnectedBlockProcess"/>
    <dgm:cxn modelId="{055245D8-5941-4A69-A772-7CA710B94C2C}" type="presParOf" srcId="{685AA5B3-1993-493B-AFFD-AF782ADBB059}" destId="{A9E811A2-2369-4142-B5C7-5083D9E98CA9}" srcOrd="7" destOrd="0" presId="urn:microsoft.com/office/officeart/2011/layout/InterconnectedBlockProcess"/>
    <dgm:cxn modelId="{8AD450CA-69FA-42E1-8E63-96DFB5389840}" type="presParOf" srcId="{685AA5B3-1993-493B-AFFD-AF782ADBB059}" destId="{33CEEC88-D961-41DD-86B7-819355131C0A}" srcOrd="8" destOrd="0" presId="urn:microsoft.com/office/officeart/2011/layout/InterconnectedBlockProcess"/>
    <dgm:cxn modelId="{D95F6212-E81D-4ED4-A497-DE717DD99236}" type="presParOf" srcId="{685AA5B3-1993-493B-AFFD-AF782ADBB059}" destId="{94B6FC4E-8872-4E59-B07E-B30ECE0339A0}" srcOrd="9" destOrd="0" presId="urn:microsoft.com/office/officeart/2011/layout/InterconnectedBlockProcess"/>
    <dgm:cxn modelId="{0B9C1F6E-689A-4746-8CE4-5056325DCFB8}" type="presParOf" srcId="{94B6FC4E-8872-4E59-B07E-B30ECE0339A0}" destId="{79F4F3F8-BD99-469C-8909-31F95A87F961}" srcOrd="0" destOrd="0" presId="urn:microsoft.com/office/officeart/2011/layout/InterconnectedBlockProcess"/>
    <dgm:cxn modelId="{730B1C9D-BC21-4DB8-A7E3-543C9E1A4CAA}" type="presParOf" srcId="{685AA5B3-1993-493B-AFFD-AF782ADBB059}" destId="{10CBA961-49F4-45F0-8576-6BC42DEC8188}" srcOrd="10" destOrd="0" presId="urn:microsoft.com/office/officeart/2011/layout/InterconnectedBlockProcess"/>
    <dgm:cxn modelId="{8DCDB68E-9482-4106-BC3B-B7EC5EAB694E}" type="presParOf" srcId="{685AA5B3-1993-493B-AFFD-AF782ADBB059}" destId="{AFC7CC99-B78E-417D-A8C1-2DDFDD79F84F}" srcOrd="11" destOrd="0" presId="urn:microsoft.com/office/officeart/2011/layout/InterconnectedBlockProcess"/>
    <dgm:cxn modelId="{78707AB3-9F15-4E88-9405-957AFC0D1874}" type="presParOf" srcId="{685AA5B3-1993-493B-AFFD-AF782ADBB059}" destId="{AE947A8E-3AA0-4AE6-9585-0B510A88A2BD}" srcOrd="12" destOrd="0" presId="urn:microsoft.com/office/officeart/2011/layout/InterconnectedBlockProcess"/>
    <dgm:cxn modelId="{0CA38A1B-766C-400A-A9C8-EB6CB914995E}" type="presParOf" srcId="{AE947A8E-3AA0-4AE6-9585-0B510A88A2BD}" destId="{77260E4D-2D78-4E19-BAC8-511889D034DE}" srcOrd="0" destOrd="0" presId="urn:microsoft.com/office/officeart/2011/layout/InterconnectedBlockProcess"/>
    <dgm:cxn modelId="{F56413DB-4710-4332-A628-1FA459033404}" type="presParOf" srcId="{685AA5B3-1993-493B-AFFD-AF782ADBB059}" destId="{99C6AC9F-BDE0-4D0A-87A8-6EDC575D188D}" srcOrd="13" destOrd="0" presId="urn:microsoft.com/office/officeart/2011/layout/InterconnectedBlockProcess"/>
    <dgm:cxn modelId="{AAF77D35-2B78-45FD-AD9A-C4B1BDE22300}" type="presParOf" srcId="{685AA5B3-1993-493B-AFFD-AF782ADBB059}" destId="{74E33F43-D4AA-4117-AD3B-2231C1FD605E}" srcOrd="14" destOrd="0" presId="urn:microsoft.com/office/officeart/2011/layout/InterconnectedBlock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65B02-9034-40AF-87B7-3847868D2129}">
      <dsp:nvSpPr>
        <dsp:cNvPr id="0" name=""/>
        <dsp:cNvSpPr/>
      </dsp:nvSpPr>
      <dsp:spPr>
        <a:xfrm>
          <a:off x="7672324" y="990600"/>
          <a:ext cx="1560182" cy="3962400"/>
        </a:xfrm>
        <a:prstGeom prst="wedgeRectCallout">
          <a:avLst>
            <a:gd name="adj1" fmla="val 0"/>
            <a:gd name="adj2" fmla="val 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dirty="0" smtClean="0"/>
            <a:t>Implement Controls to Sustain Solution</a:t>
          </a:r>
        </a:p>
        <a:p>
          <a:pPr lvl="0" algn="r" defTabSz="755650">
            <a:lnSpc>
              <a:spcPct val="90000"/>
            </a:lnSpc>
            <a:spcBef>
              <a:spcPct val="0"/>
            </a:spcBef>
            <a:spcAft>
              <a:spcPct val="35000"/>
            </a:spcAft>
          </a:pPr>
          <a:r>
            <a:rPr lang="en-CA" sz="1700" b="1" kern="1200" dirty="0" smtClean="0"/>
            <a:t>Begin Continuous Improve-</a:t>
          </a:r>
          <a:r>
            <a:rPr lang="en-CA" sz="1700" b="1" kern="1200" dirty="0" err="1" smtClean="0"/>
            <a:t>ment</a:t>
          </a:r>
          <a:endParaRPr lang="en-CA" sz="1700" b="1" kern="1200" dirty="0" smtClean="0"/>
        </a:p>
        <a:p>
          <a:pPr lvl="0" algn="r" defTabSz="755650">
            <a:lnSpc>
              <a:spcPct val="90000"/>
            </a:lnSpc>
            <a:spcBef>
              <a:spcPct val="0"/>
            </a:spcBef>
            <a:spcAft>
              <a:spcPct val="35000"/>
            </a:spcAft>
          </a:pPr>
          <a:endParaRPr lang="en-CA" sz="1700" b="1" kern="1200" dirty="0" smtClean="0">
            <a:latin typeface="Verdana"/>
            <a:ea typeface="Verdana"/>
            <a:cs typeface="Verdana"/>
          </a:endParaRPr>
        </a:p>
        <a:p>
          <a:pPr lvl="0" algn="r" defTabSz="755650">
            <a:lnSpc>
              <a:spcPct val="90000"/>
            </a:lnSpc>
            <a:spcBef>
              <a:spcPct val="0"/>
            </a:spcBef>
            <a:spcAft>
              <a:spcPct val="35000"/>
            </a:spcAft>
          </a:pPr>
          <a:endParaRPr lang="en-CA" sz="1700" b="1" kern="1200" dirty="0" smtClean="0">
            <a:latin typeface="Verdana"/>
            <a:ea typeface="Verdana"/>
            <a:cs typeface="Verdana"/>
          </a:endParaRPr>
        </a:p>
        <a:p>
          <a:pPr lvl="0" algn="r" defTabSz="755650">
            <a:lnSpc>
              <a:spcPct val="90000"/>
            </a:lnSpc>
            <a:spcBef>
              <a:spcPct val="0"/>
            </a:spcBef>
            <a:spcAft>
              <a:spcPct val="35000"/>
            </a:spcAft>
          </a:pPr>
          <a:endParaRPr lang="en-CA" sz="1700" b="1" kern="1200" dirty="0" smtClean="0">
            <a:latin typeface="Verdana"/>
            <a:ea typeface="Verdana"/>
            <a:cs typeface="Verdana"/>
          </a:endParaRPr>
        </a:p>
        <a:p>
          <a:pPr lvl="0" algn="r" defTabSz="755650">
            <a:lnSpc>
              <a:spcPct val="90000"/>
            </a:lnSpc>
            <a:spcBef>
              <a:spcPct val="0"/>
            </a:spcBef>
            <a:spcAft>
              <a:spcPct val="35000"/>
            </a:spcAft>
          </a:pPr>
          <a:endParaRPr lang="en-CA" sz="1700" b="1" kern="1200" dirty="0"/>
        </a:p>
      </dsp:txBody>
      <dsp:txXfrm>
        <a:off x="7870368" y="990600"/>
        <a:ext cx="1362138" cy="3962400"/>
      </dsp:txXfrm>
    </dsp:sp>
    <dsp:sp modelId="{972AF410-089F-42E6-88C9-F9A27D09EE77}">
      <dsp:nvSpPr>
        <dsp:cNvPr id="0" name=""/>
        <dsp:cNvSpPr/>
      </dsp:nvSpPr>
      <dsp:spPr>
        <a:xfrm>
          <a:off x="7672324" y="0"/>
          <a:ext cx="1560182" cy="9906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CONTROL</a:t>
          </a:r>
          <a:endParaRPr lang="en-CA" sz="2200" b="1" kern="1200" dirty="0"/>
        </a:p>
      </dsp:txBody>
      <dsp:txXfrm>
        <a:off x="7672324" y="0"/>
        <a:ext cx="1560182" cy="990600"/>
      </dsp:txXfrm>
    </dsp:sp>
    <dsp:sp modelId="{BA5EC377-FAAD-499C-B0E5-D4209F6C6F21}">
      <dsp:nvSpPr>
        <dsp:cNvPr id="0" name=""/>
        <dsp:cNvSpPr/>
      </dsp:nvSpPr>
      <dsp:spPr>
        <a:xfrm>
          <a:off x="6116040" y="990600"/>
          <a:ext cx="1560182" cy="371475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dirty="0" smtClean="0"/>
            <a:t>Identify Possible Solutions</a:t>
          </a:r>
        </a:p>
        <a:p>
          <a:pPr lvl="0" algn="r" defTabSz="755650">
            <a:lnSpc>
              <a:spcPct val="90000"/>
            </a:lnSpc>
            <a:spcBef>
              <a:spcPct val="0"/>
            </a:spcBef>
            <a:spcAft>
              <a:spcPct val="35000"/>
            </a:spcAft>
          </a:pPr>
          <a:r>
            <a:rPr lang="en-CA" sz="1700" b="1" kern="1200" dirty="0" smtClean="0"/>
            <a:t>Prioritize and Plan Solutions</a:t>
          </a:r>
        </a:p>
        <a:p>
          <a:pPr lvl="0" algn="r" defTabSz="755650">
            <a:lnSpc>
              <a:spcPct val="90000"/>
            </a:lnSpc>
            <a:spcBef>
              <a:spcPct val="0"/>
            </a:spcBef>
            <a:spcAft>
              <a:spcPct val="35000"/>
            </a:spcAft>
          </a:pPr>
          <a:r>
            <a:rPr lang="en-CA" sz="1700" b="1" kern="1200" dirty="0" smtClean="0"/>
            <a:t>Implement and Test Solutions</a:t>
          </a:r>
        </a:p>
        <a:p>
          <a:pPr lvl="0" algn="r" defTabSz="755650">
            <a:lnSpc>
              <a:spcPct val="90000"/>
            </a:lnSpc>
            <a:spcBef>
              <a:spcPct val="0"/>
            </a:spcBef>
            <a:spcAft>
              <a:spcPct val="35000"/>
            </a:spcAft>
          </a:pPr>
          <a:endParaRPr lang="en-CA" sz="1700" b="1" kern="1200" dirty="0" smtClean="0"/>
        </a:p>
      </dsp:txBody>
      <dsp:txXfrm>
        <a:off x="6314084" y="990600"/>
        <a:ext cx="1362138" cy="3714750"/>
      </dsp:txXfrm>
    </dsp:sp>
    <dsp:sp modelId="{8AF35DC6-BB09-4F58-B154-B529D9E27DA3}">
      <dsp:nvSpPr>
        <dsp:cNvPr id="0" name=""/>
        <dsp:cNvSpPr/>
      </dsp:nvSpPr>
      <dsp:spPr>
        <a:xfrm>
          <a:off x="6116040" y="123825"/>
          <a:ext cx="1560182" cy="8667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IMPROVE</a:t>
          </a:r>
          <a:endParaRPr lang="en-CA" sz="2200" b="1" kern="1200" dirty="0"/>
        </a:p>
      </dsp:txBody>
      <dsp:txXfrm>
        <a:off x="6116040" y="123825"/>
        <a:ext cx="1560182" cy="866775"/>
      </dsp:txXfrm>
    </dsp:sp>
    <dsp:sp modelId="{8F4311DD-5E0C-4A07-94BE-280802978109}">
      <dsp:nvSpPr>
        <dsp:cNvPr id="0" name=""/>
        <dsp:cNvSpPr/>
      </dsp:nvSpPr>
      <dsp:spPr>
        <a:xfrm>
          <a:off x="4555858" y="990600"/>
          <a:ext cx="1560182" cy="346710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smtClean="0"/>
            <a:t>Analyze Potential Causes</a:t>
          </a:r>
        </a:p>
        <a:p>
          <a:pPr lvl="0" algn="r" defTabSz="755650">
            <a:lnSpc>
              <a:spcPct val="90000"/>
            </a:lnSpc>
            <a:spcBef>
              <a:spcPct val="0"/>
            </a:spcBef>
            <a:spcAft>
              <a:spcPct val="35000"/>
            </a:spcAft>
          </a:pPr>
          <a:r>
            <a:rPr lang="en-CA" sz="1700" b="1" kern="1200" smtClean="0"/>
            <a:t>Find Root Causes</a:t>
          </a:r>
        </a:p>
        <a:p>
          <a:pPr lvl="0" algn="r" defTabSz="755650">
            <a:lnSpc>
              <a:spcPct val="90000"/>
            </a:lnSpc>
            <a:spcBef>
              <a:spcPct val="0"/>
            </a:spcBef>
            <a:spcAft>
              <a:spcPct val="35000"/>
            </a:spcAft>
          </a:pPr>
          <a:r>
            <a:rPr lang="en-CA" sz="1700" b="1" kern="1200" smtClean="0"/>
            <a:t>Determine Principal Causes</a:t>
          </a:r>
          <a:endParaRPr lang="en-CA" sz="1700" b="1" kern="1200" dirty="0"/>
        </a:p>
        <a:p>
          <a:pPr lvl="0" algn="r" defTabSz="755650">
            <a:lnSpc>
              <a:spcPct val="90000"/>
            </a:lnSpc>
            <a:spcBef>
              <a:spcPct val="0"/>
            </a:spcBef>
            <a:spcAft>
              <a:spcPct val="35000"/>
            </a:spcAft>
          </a:pPr>
          <a:endParaRPr lang="en-CA" sz="1700" b="1" kern="1200" dirty="0" smtClean="0">
            <a:latin typeface="Verdana"/>
            <a:ea typeface="Verdana"/>
            <a:cs typeface="Verdana"/>
          </a:endParaRPr>
        </a:p>
      </dsp:txBody>
      <dsp:txXfrm>
        <a:off x="4753902" y="990600"/>
        <a:ext cx="1362138" cy="3467100"/>
      </dsp:txXfrm>
    </dsp:sp>
    <dsp:sp modelId="{33CEEC88-D961-41DD-86B7-819355131C0A}">
      <dsp:nvSpPr>
        <dsp:cNvPr id="0" name=""/>
        <dsp:cNvSpPr/>
      </dsp:nvSpPr>
      <dsp:spPr>
        <a:xfrm>
          <a:off x="4555858" y="251612"/>
          <a:ext cx="1560182" cy="74295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ANALYZE</a:t>
          </a:r>
          <a:endParaRPr lang="en-CA" sz="2200" b="1" kern="1200" dirty="0"/>
        </a:p>
      </dsp:txBody>
      <dsp:txXfrm>
        <a:off x="4555858" y="251612"/>
        <a:ext cx="1560182" cy="742950"/>
      </dsp:txXfrm>
    </dsp:sp>
    <dsp:sp modelId="{79F4F3F8-BD99-469C-8909-31F95A87F961}">
      <dsp:nvSpPr>
        <dsp:cNvPr id="0" name=""/>
        <dsp:cNvSpPr/>
      </dsp:nvSpPr>
      <dsp:spPr>
        <a:xfrm>
          <a:off x="2995675" y="990600"/>
          <a:ext cx="1560182" cy="3219450"/>
        </a:xfrm>
        <a:prstGeom prst="wedgeRectCallout">
          <a:avLst>
            <a:gd name="adj1" fmla="val 62500"/>
            <a:gd name="adj2" fmla="val 2083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dirty="0" smtClean="0"/>
            <a:t>Collect Data</a:t>
          </a:r>
        </a:p>
        <a:p>
          <a:pPr lvl="0" algn="r" defTabSz="755650">
            <a:lnSpc>
              <a:spcPct val="90000"/>
            </a:lnSpc>
            <a:spcBef>
              <a:spcPct val="0"/>
            </a:spcBef>
            <a:spcAft>
              <a:spcPct val="35000"/>
            </a:spcAft>
          </a:pPr>
          <a:r>
            <a:rPr lang="en-CA" sz="1700" b="1" kern="1200" dirty="0" smtClean="0"/>
            <a:t>Map the Process</a:t>
          </a:r>
        </a:p>
        <a:p>
          <a:pPr lvl="0" algn="r" defTabSz="755650">
            <a:lnSpc>
              <a:spcPct val="90000"/>
            </a:lnSpc>
            <a:spcBef>
              <a:spcPct val="0"/>
            </a:spcBef>
            <a:spcAft>
              <a:spcPct val="35000"/>
            </a:spcAft>
          </a:pPr>
          <a:r>
            <a:rPr lang="en-CA" sz="1700" b="1" kern="1200" dirty="0" smtClean="0"/>
            <a:t>Find Possible Causes</a:t>
          </a:r>
          <a:endParaRPr lang="en-CA" sz="1700" b="1" kern="1200" dirty="0"/>
        </a:p>
        <a:p>
          <a:pPr lvl="0" algn="r" defTabSz="755650">
            <a:lnSpc>
              <a:spcPct val="90000"/>
            </a:lnSpc>
            <a:spcBef>
              <a:spcPct val="0"/>
            </a:spcBef>
            <a:spcAft>
              <a:spcPct val="35000"/>
            </a:spcAft>
          </a:pPr>
          <a:endParaRPr lang="en-CA" sz="1700" b="1" kern="1200" dirty="0" smtClean="0">
            <a:latin typeface="Verdana"/>
            <a:ea typeface="Verdana"/>
            <a:cs typeface="Verdana"/>
          </a:endParaRPr>
        </a:p>
      </dsp:txBody>
      <dsp:txXfrm>
        <a:off x="3193720" y="990600"/>
        <a:ext cx="1362138" cy="3219450"/>
      </dsp:txXfrm>
    </dsp:sp>
    <dsp:sp modelId="{AFC7CC99-B78E-417D-A8C1-2DDFDD79F84F}">
      <dsp:nvSpPr>
        <dsp:cNvPr id="0" name=""/>
        <dsp:cNvSpPr/>
      </dsp:nvSpPr>
      <dsp:spPr>
        <a:xfrm>
          <a:off x="2995675" y="371475"/>
          <a:ext cx="1560182" cy="619125"/>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MEASURE</a:t>
          </a:r>
          <a:endParaRPr lang="en-CA" sz="2200" b="1" kern="1200" dirty="0"/>
        </a:p>
      </dsp:txBody>
      <dsp:txXfrm>
        <a:off x="2995675" y="371475"/>
        <a:ext cx="1560182" cy="619125"/>
      </dsp:txXfrm>
    </dsp:sp>
    <dsp:sp modelId="{77260E4D-2D78-4E19-BAC8-511889D034DE}">
      <dsp:nvSpPr>
        <dsp:cNvPr id="0" name=""/>
        <dsp:cNvSpPr/>
      </dsp:nvSpPr>
      <dsp:spPr>
        <a:xfrm>
          <a:off x="1435493" y="990600"/>
          <a:ext cx="1560182" cy="297180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dirty="0" smtClean="0"/>
            <a:t>Current Situation</a:t>
          </a:r>
        </a:p>
        <a:p>
          <a:pPr lvl="0" algn="r" defTabSz="755650">
            <a:lnSpc>
              <a:spcPct val="90000"/>
            </a:lnSpc>
            <a:spcBef>
              <a:spcPct val="0"/>
            </a:spcBef>
            <a:spcAft>
              <a:spcPct val="35000"/>
            </a:spcAft>
          </a:pPr>
          <a:r>
            <a:rPr lang="en-CA" sz="1700" b="1" kern="1200" dirty="0" smtClean="0"/>
            <a:t>Target Situation</a:t>
          </a:r>
        </a:p>
        <a:p>
          <a:pPr lvl="0" algn="r" defTabSz="755650">
            <a:lnSpc>
              <a:spcPct val="90000"/>
            </a:lnSpc>
            <a:spcBef>
              <a:spcPct val="0"/>
            </a:spcBef>
            <a:spcAft>
              <a:spcPct val="35000"/>
            </a:spcAft>
          </a:pPr>
          <a:r>
            <a:rPr lang="en-CA" sz="1700" b="1" kern="1200" dirty="0" smtClean="0"/>
            <a:t>Problem</a:t>
          </a:r>
        </a:p>
        <a:p>
          <a:pPr lvl="0" algn="r" defTabSz="755650">
            <a:lnSpc>
              <a:spcPct val="90000"/>
            </a:lnSpc>
            <a:spcBef>
              <a:spcPct val="0"/>
            </a:spcBef>
            <a:spcAft>
              <a:spcPct val="35000"/>
            </a:spcAft>
          </a:pPr>
          <a:r>
            <a:rPr lang="en-CA" sz="1700" b="1" kern="1200" dirty="0" smtClean="0"/>
            <a:t>Objectives</a:t>
          </a:r>
        </a:p>
        <a:p>
          <a:pPr lvl="0" algn="r" defTabSz="755650">
            <a:lnSpc>
              <a:spcPct val="90000"/>
            </a:lnSpc>
            <a:spcBef>
              <a:spcPct val="0"/>
            </a:spcBef>
            <a:spcAft>
              <a:spcPct val="35000"/>
            </a:spcAft>
          </a:pPr>
          <a:endParaRPr lang="en-CA" sz="1700" b="1" kern="1200" dirty="0" smtClean="0"/>
        </a:p>
      </dsp:txBody>
      <dsp:txXfrm>
        <a:off x="1633537" y="990600"/>
        <a:ext cx="1362138" cy="2971800"/>
      </dsp:txXfrm>
    </dsp:sp>
    <dsp:sp modelId="{74E33F43-D4AA-4117-AD3B-2231C1FD605E}">
      <dsp:nvSpPr>
        <dsp:cNvPr id="0" name=""/>
        <dsp:cNvSpPr/>
      </dsp:nvSpPr>
      <dsp:spPr>
        <a:xfrm>
          <a:off x="1435493" y="495300"/>
          <a:ext cx="1560182" cy="4953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DEFINE</a:t>
          </a:r>
          <a:endParaRPr lang="en-CA" sz="2200" b="1" kern="1200" dirty="0"/>
        </a:p>
      </dsp:txBody>
      <dsp:txXfrm>
        <a:off x="1435493" y="495300"/>
        <a:ext cx="1560182" cy="495300"/>
      </dsp:txXfrm>
    </dsp:sp>
  </dsp:spTree>
</dsp:drawing>
</file>

<file path=ppt/diagrams/layout1.xml><?xml version="1.0" encoding="utf-8"?>
<dgm:layoutDef xmlns:dgm="http://schemas.openxmlformats.org/drawingml/2006/diagram" xmlns:a="http://schemas.openxmlformats.org/drawingml/2006/main" uniqueId="urn:microsoft.com/office/officeart/2011/layout/InterconnectedBlockProcess">
  <dgm:title val="Interconnected Block Process"/>
  <dgm:desc val="Use to show sequential steps in a process. Works best with small amounts of Level 1 text and medium amounts of Level 2 text."/>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979" cy="465773"/>
          </a:xfrm>
          <a:prstGeom prst="rect">
            <a:avLst/>
          </a:prstGeom>
        </p:spPr>
        <p:txBody>
          <a:bodyPr vert="horz" lIns="93317" tIns="46659" rIns="93317" bIns="46659" rtlCol="0"/>
          <a:lstStyle>
            <a:lvl1pPr algn="l" fontAlgn="auto">
              <a:spcBef>
                <a:spcPts val="0"/>
              </a:spcBef>
              <a:spcAft>
                <a:spcPts val="0"/>
              </a:spcAft>
              <a:defRPr sz="1200">
                <a:latin typeface="+mn-lt"/>
                <a:ea typeface="+mn-ea"/>
                <a:cs typeface="+mn-cs"/>
              </a:defRPr>
            </a:lvl1pPr>
          </a:lstStyle>
          <a:p>
            <a:pPr>
              <a:defRPr/>
            </a:pPr>
            <a:endParaRPr lang="en-CA"/>
          </a:p>
        </p:txBody>
      </p:sp>
      <p:sp>
        <p:nvSpPr>
          <p:cNvPr id="3" name="Date Placeholder 2"/>
          <p:cNvSpPr>
            <a:spLocks noGrp="1"/>
          </p:cNvSpPr>
          <p:nvPr>
            <p:ph type="dt" idx="1"/>
          </p:nvPr>
        </p:nvSpPr>
        <p:spPr>
          <a:xfrm>
            <a:off x="3977531" y="0"/>
            <a:ext cx="3043979" cy="465773"/>
          </a:xfrm>
          <a:prstGeom prst="rect">
            <a:avLst/>
          </a:prstGeom>
        </p:spPr>
        <p:txBody>
          <a:bodyPr vert="horz" lIns="93317" tIns="46659" rIns="93317" bIns="46659" rtlCol="0"/>
          <a:lstStyle>
            <a:lvl1pPr algn="r" fontAlgn="auto">
              <a:spcBef>
                <a:spcPts val="0"/>
              </a:spcBef>
              <a:spcAft>
                <a:spcPts val="0"/>
              </a:spcAft>
              <a:defRPr sz="1200">
                <a:latin typeface="+mn-lt"/>
                <a:ea typeface="+mn-ea"/>
                <a:cs typeface="+mn-cs"/>
              </a:defRPr>
            </a:lvl1pPr>
          </a:lstStyle>
          <a:p>
            <a:pPr>
              <a:defRPr/>
            </a:pPr>
            <a:fld id="{0092B7B2-E5A1-43FA-AF1B-41057C37D92D}" type="datetimeFigureOut">
              <a:rPr lang="en-CA"/>
              <a:pPr>
                <a:defRPr/>
              </a:pPr>
              <a:t>18/02/2015</a:t>
            </a:fld>
            <a:endParaRPr lang="en-CA"/>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17" tIns="46659" rIns="93317" bIns="46659" rtlCol="0" anchor="ctr"/>
          <a:lstStyle/>
          <a:p>
            <a:pPr lvl="0"/>
            <a:endParaRPr lang="en-CA" noProof="0"/>
          </a:p>
        </p:txBody>
      </p:sp>
      <p:sp>
        <p:nvSpPr>
          <p:cNvPr id="5" name="Notes Placeholder 4"/>
          <p:cNvSpPr>
            <a:spLocks noGrp="1"/>
          </p:cNvSpPr>
          <p:nvPr>
            <p:ph type="body" sz="quarter" idx="3"/>
          </p:nvPr>
        </p:nvSpPr>
        <p:spPr>
          <a:xfrm>
            <a:off x="702946" y="4422459"/>
            <a:ext cx="5617208" cy="4188778"/>
          </a:xfrm>
          <a:prstGeom prst="rect">
            <a:avLst/>
          </a:prstGeom>
        </p:spPr>
        <p:txBody>
          <a:bodyPr vert="horz" lIns="93317" tIns="46659" rIns="93317" bIns="4665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1" y="8841738"/>
            <a:ext cx="3043979" cy="465773"/>
          </a:xfrm>
          <a:prstGeom prst="rect">
            <a:avLst/>
          </a:prstGeom>
        </p:spPr>
        <p:txBody>
          <a:bodyPr vert="horz" lIns="93317" tIns="46659" rIns="93317" bIns="46659" rtlCol="0" anchor="b"/>
          <a:lstStyle>
            <a:lvl1pPr algn="l" fontAlgn="auto">
              <a:spcBef>
                <a:spcPts val="0"/>
              </a:spcBef>
              <a:spcAft>
                <a:spcPts val="0"/>
              </a:spcAft>
              <a:defRPr sz="1200">
                <a:latin typeface="+mn-lt"/>
                <a:ea typeface="+mn-ea"/>
                <a:cs typeface="+mn-cs"/>
              </a:defRPr>
            </a:lvl1pPr>
          </a:lstStyle>
          <a:p>
            <a:pPr>
              <a:defRPr/>
            </a:pPr>
            <a:endParaRPr lang="en-CA"/>
          </a:p>
        </p:txBody>
      </p:sp>
      <p:sp>
        <p:nvSpPr>
          <p:cNvPr id="7" name="Slide Number Placeholder 6"/>
          <p:cNvSpPr>
            <a:spLocks noGrp="1"/>
          </p:cNvSpPr>
          <p:nvPr>
            <p:ph type="sldNum" sz="quarter" idx="5"/>
          </p:nvPr>
        </p:nvSpPr>
        <p:spPr>
          <a:xfrm>
            <a:off x="3977531" y="8841738"/>
            <a:ext cx="3043979" cy="465773"/>
          </a:xfrm>
          <a:prstGeom prst="rect">
            <a:avLst/>
          </a:prstGeom>
        </p:spPr>
        <p:txBody>
          <a:bodyPr vert="horz" lIns="93317" tIns="46659" rIns="93317" bIns="46659" rtlCol="0" anchor="b"/>
          <a:lstStyle>
            <a:lvl1pPr algn="r" fontAlgn="auto">
              <a:spcBef>
                <a:spcPts val="0"/>
              </a:spcBef>
              <a:spcAft>
                <a:spcPts val="0"/>
              </a:spcAft>
              <a:defRPr sz="1200">
                <a:latin typeface="+mn-lt"/>
                <a:ea typeface="+mn-ea"/>
                <a:cs typeface="+mn-cs"/>
              </a:defRPr>
            </a:lvl1pPr>
          </a:lstStyle>
          <a:p>
            <a:pPr>
              <a:defRPr/>
            </a:pPr>
            <a:fld id="{CA0983E0-6A77-4B7B-816F-2E5D09C4B1CF}" type="slidenum">
              <a:rPr lang="en-CA"/>
              <a:pPr>
                <a:defRPr/>
              </a:pPr>
              <a:t>‹#›</a:t>
            </a:fld>
            <a:endParaRPr lang="en-CA"/>
          </a:p>
        </p:txBody>
      </p:sp>
    </p:spTree>
    <p:extLst>
      <p:ext uri="{BB962C8B-B14F-4D97-AF65-F5344CB8AC3E}">
        <p14:creationId xmlns:p14="http://schemas.microsoft.com/office/powerpoint/2010/main" val="22789129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611B420F-B7AB-4036-A0DC-8FCD5F82F02E}" type="slidenum">
              <a:rPr lang="en-CA" smtClean="0"/>
              <a:pPr>
                <a:defRPr/>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2322D5CA-22A1-41AD-BF7B-45ADA06FA316}" type="slidenum">
              <a:rPr lang="en-CA" smtClean="0"/>
              <a:pPr>
                <a:defRPr/>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282DD656-451A-4264-9A70-74B23DA6D3F0}" type="slidenum">
              <a:rPr lang="en-CA" smtClean="0"/>
              <a:pPr>
                <a:defRPr/>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F2B5C838-5883-458D-B467-1A064379767B}" type="slidenum">
              <a:rPr lang="en-CA" smtClean="0"/>
              <a:pPr>
                <a:defRPr/>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D5163171-3F83-4471-99EB-89C838DDE2B2}" type="slidenum">
              <a:rPr lang="en-CA" smtClean="0"/>
              <a:pPr>
                <a:defRPr/>
              </a:pPr>
              <a:t>13</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6C244539-1C6A-4AFE-8DED-5C46DC2BFFCE}" type="slidenum">
              <a:rPr lang="en-CA" smtClean="0"/>
              <a:pPr>
                <a:defRPr/>
              </a:pPr>
              <a:t>14</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34F02860-EB91-4C8C-A62F-BA2E616FCDCF}" type="slidenum">
              <a:rPr lang="en-CA" smtClean="0"/>
              <a:pPr>
                <a:defRPr/>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D436D816-9F8A-4F8B-9255-0DF789023E37}" type="slidenum">
              <a:rPr lang="en-CA" smtClean="0"/>
              <a:pPr>
                <a:defRPr/>
              </a:pPr>
              <a:t>16</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04D2AC-0323-42BF-BE74-CBEFB2E131ED}" type="slidenum">
              <a:rPr lang="en-CA" smtClean="0"/>
              <a:pPr>
                <a:defRPr/>
              </a:pPr>
              <a:t>17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C2EB2CA9-5B6A-4618-9F67-E272812E8DF4}" type="slidenum">
              <a:rPr lang="en-CA" smtClean="0"/>
              <a:pPr>
                <a:defRPr/>
              </a:pPr>
              <a:t>18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F64712A8-B5A4-4624-AC87-D8DC6B1C465B}" type="slidenum">
              <a:rPr lang="en-CA" smtClean="0"/>
              <a:pPr>
                <a:defRPr/>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smtClean="0">
                <a:latin typeface="Arial" pitchFamily="34" charset="0"/>
                <a:ea typeface="Geneva"/>
                <a:cs typeface="Geneva"/>
              </a:rPr>
              <a:t>This is an approach that is more project-based and lends itself to major large scale improvements because its structured approach better coordinates resources and activities</a:t>
            </a:r>
          </a:p>
          <a:p>
            <a:pPr eaLnBrk="1" hangingPunct="1">
              <a:spcBef>
                <a:spcPct val="0"/>
              </a:spcBef>
            </a:pPr>
            <a:endParaRPr lang="en-CA" altLang="en-US" smtClean="0">
              <a:latin typeface="Arial" pitchFamily="34" charset="0"/>
              <a:ea typeface="Geneva"/>
              <a:cs typeface="Geneva"/>
            </a:endParaRPr>
          </a:p>
          <a:p>
            <a:pPr eaLnBrk="1" hangingPunct="1">
              <a:spcBef>
                <a:spcPct val="0"/>
              </a:spcBef>
            </a:pPr>
            <a:r>
              <a:rPr lang="en-CA" altLang="en-US" smtClean="0">
                <a:latin typeface="Arial" pitchFamily="34" charset="0"/>
                <a:ea typeface="Geneva"/>
                <a:cs typeface="Geneva"/>
              </a:rPr>
              <a:t>The content for this program is structured around DMAIC because it is a “roadmap” that can be easily followed to ensure that you are on the right track – especially important when you are starting out and can benefit from the structure – so you can use your deep thinking energy on observation and analysis – not planning your next step.</a:t>
            </a: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4064" indent="-286179">
              <a:defRPr sz="1200">
                <a:solidFill>
                  <a:schemeClr val="tx1"/>
                </a:solidFill>
                <a:latin typeface="Calibri" pitchFamily="34" charset="0"/>
              </a:defRPr>
            </a:lvl2pPr>
            <a:lvl3pPr marL="1144715" indent="-228943">
              <a:defRPr sz="1200">
                <a:solidFill>
                  <a:schemeClr val="tx1"/>
                </a:solidFill>
                <a:latin typeface="Calibri" pitchFamily="34" charset="0"/>
              </a:defRPr>
            </a:lvl3pPr>
            <a:lvl4pPr marL="1602600" indent="-228943">
              <a:defRPr sz="1200">
                <a:solidFill>
                  <a:schemeClr val="tx1"/>
                </a:solidFill>
                <a:latin typeface="Calibri" pitchFamily="34" charset="0"/>
              </a:defRPr>
            </a:lvl4pPr>
            <a:lvl5pPr marL="2060486" indent="-228943">
              <a:defRPr sz="1200">
                <a:solidFill>
                  <a:schemeClr val="tx1"/>
                </a:solidFill>
                <a:latin typeface="Calibri" pitchFamily="34" charset="0"/>
              </a:defRPr>
            </a:lvl5pPr>
            <a:lvl6pPr marL="2518372" indent="-228943" eaLnBrk="0" fontAlgn="base" hangingPunct="0">
              <a:spcBef>
                <a:spcPct val="30000"/>
              </a:spcBef>
              <a:spcAft>
                <a:spcPct val="0"/>
              </a:spcAft>
              <a:defRPr sz="1200">
                <a:solidFill>
                  <a:schemeClr val="tx1"/>
                </a:solidFill>
                <a:latin typeface="Calibri" pitchFamily="34" charset="0"/>
              </a:defRPr>
            </a:lvl6pPr>
            <a:lvl7pPr marL="2976258" indent="-228943" eaLnBrk="0" fontAlgn="base" hangingPunct="0">
              <a:spcBef>
                <a:spcPct val="30000"/>
              </a:spcBef>
              <a:spcAft>
                <a:spcPct val="0"/>
              </a:spcAft>
              <a:defRPr sz="1200">
                <a:solidFill>
                  <a:schemeClr val="tx1"/>
                </a:solidFill>
                <a:latin typeface="Calibri" pitchFamily="34" charset="0"/>
              </a:defRPr>
            </a:lvl7pPr>
            <a:lvl8pPr marL="3434144" indent="-228943" eaLnBrk="0" fontAlgn="base" hangingPunct="0">
              <a:spcBef>
                <a:spcPct val="30000"/>
              </a:spcBef>
              <a:spcAft>
                <a:spcPct val="0"/>
              </a:spcAft>
              <a:defRPr sz="1200">
                <a:solidFill>
                  <a:schemeClr val="tx1"/>
                </a:solidFill>
                <a:latin typeface="Calibri" pitchFamily="34" charset="0"/>
              </a:defRPr>
            </a:lvl8pPr>
            <a:lvl9pPr marL="3892029" indent="-228943" eaLnBrk="0" fontAlgn="base" hangingPunct="0">
              <a:spcBef>
                <a:spcPct val="30000"/>
              </a:spcBef>
              <a:spcAft>
                <a:spcPct val="0"/>
              </a:spcAft>
              <a:defRPr sz="1200">
                <a:solidFill>
                  <a:schemeClr val="tx1"/>
                </a:solidFill>
                <a:latin typeface="Calibri" pitchFamily="34" charset="0"/>
              </a:defRPr>
            </a:lvl9pPr>
          </a:lstStyle>
          <a:p>
            <a:pPr eaLnBrk="0" fontAlgn="base" hangingPunct="0">
              <a:spcBef>
                <a:spcPct val="0"/>
              </a:spcBef>
              <a:spcAft>
                <a:spcPct val="0"/>
              </a:spcAft>
            </a:pPr>
            <a:fld id="{703EBA29-CB96-4A67-A54F-9D4EE1155A4C}" type="slidenum">
              <a:rPr lang="en-US" altLang="en-US" baseline="-25000" smtClean="0">
                <a:solidFill>
                  <a:srgbClr val="000000"/>
                </a:solidFill>
                <a:latin typeface="Arial" pitchFamily="34" charset="0"/>
                <a:ea typeface="Geneva"/>
                <a:cs typeface="Geneva"/>
              </a:rPr>
              <a:pPr eaLnBrk="0" fontAlgn="base" hangingPunct="0">
                <a:spcBef>
                  <a:spcPct val="0"/>
                </a:spcBef>
                <a:spcAft>
                  <a:spcPct val="0"/>
                </a:spcAft>
              </a:pPr>
              <a:t>2</a:t>
            </a:fld>
            <a:endParaRPr lang="en-US" altLang="en-US" baseline="-25000" smtClean="0">
              <a:solidFill>
                <a:srgbClr val="000000"/>
              </a:solidFill>
              <a:latin typeface="Arial" pitchFamily="34" charset="0"/>
              <a:ea typeface="Geneva"/>
              <a:cs typeface="Geneva"/>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8934DE75-7C67-41F7-B697-1715EA569248}" type="slidenum">
              <a:rPr lang="en-CA" smtClean="0"/>
              <a:pPr>
                <a:defRPr/>
              </a:pPr>
              <a:t>20</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25B00603-D06C-4870-8CD6-4AFF9D42A7F5}" type="slidenum">
              <a:rPr lang="en-CA" smtClean="0"/>
              <a:pPr>
                <a:defRPr/>
              </a:pPr>
              <a:t>21</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smtClean="0"/>
              <a:t>Separate roles if you have enough people on the mapping team</a:t>
            </a:r>
          </a:p>
          <a:p>
            <a:pPr eaLnBrk="1" hangingPunct="1">
              <a:spcBef>
                <a:spcPct val="0"/>
              </a:spcBef>
            </a:pPr>
            <a:endParaRPr lang="en-CA" altLang="en-US" smtClean="0"/>
          </a:p>
          <a:p>
            <a:pPr eaLnBrk="1" hangingPunct="1">
              <a:spcBef>
                <a:spcPct val="0"/>
              </a:spcBef>
            </a:pPr>
            <a:r>
              <a:rPr lang="en-CA" altLang="en-US" smtClean="0"/>
              <a:t>Data collection scribe usually records the answers to the questions</a:t>
            </a: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4064" indent="-286179">
              <a:defRPr sz="1200">
                <a:solidFill>
                  <a:schemeClr val="tx1"/>
                </a:solidFill>
                <a:latin typeface="Calibri" pitchFamily="34" charset="0"/>
              </a:defRPr>
            </a:lvl2pPr>
            <a:lvl3pPr marL="1144715" indent="-228943">
              <a:defRPr sz="1200">
                <a:solidFill>
                  <a:schemeClr val="tx1"/>
                </a:solidFill>
                <a:latin typeface="Calibri" pitchFamily="34" charset="0"/>
              </a:defRPr>
            </a:lvl3pPr>
            <a:lvl4pPr marL="1602600" indent="-228943">
              <a:defRPr sz="1200">
                <a:solidFill>
                  <a:schemeClr val="tx1"/>
                </a:solidFill>
                <a:latin typeface="Calibri" pitchFamily="34" charset="0"/>
              </a:defRPr>
            </a:lvl4pPr>
            <a:lvl5pPr marL="2060486" indent="-228943">
              <a:defRPr sz="1200">
                <a:solidFill>
                  <a:schemeClr val="tx1"/>
                </a:solidFill>
                <a:latin typeface="Calibri" pitchFamily="34" charset="0"/>
              </a:defRPr>
            </a:lvl5pPr>
            <a:lvl6pPr marL="2518372" indent="-228943" eaLnBrk="0" fontAlgn="base" hangingPunct="0">
              <a:spcBef>
                <a:spcPct val="30000"/>
              </a:spcBef>
              <a:spcAft>
                <a:spcPct val="0"/>
              </a:spcAft>
              <a:defRPr sz="1200">
                <a:solidFill>
                  <a:schemeClr val="tx1"/>
                </a:solidFill>
                <a:latin typeface="Calibri" pitchFamily="34" charset="0"/>
              </a:defRPr>
            </a:lvl6pPr>
            <a:lvl7pPr marL="2976258" indent="-228943" eaLnBrk="0" fontAlgn="base" hangingPunct="0">
              <a:spcBef>
                <a:spcPct val="30000"/>
              </a:spcBef>
              <a:spcAft>
                <a:spcPct val="0"/>
              </a:spcAft>
              <a:defRPr sz="1200">
                <a:solidFill>
                  <a:schemeClr val="tx1"/>
                </a:solidFill>
                <a:latin typeface="Calibri" pitchFamily="34" charset="0"/>
              </a:defRPr>
            </a:lvl7pPr>
            <a:lvl8pPr marL="3434144" indent="-228943" eaLnBrk="0" fontAlgn="base" hangingPunct="0">
              <a:spcBef>
                <a:spcPct val="30000"/>
              </a:spcBef>
              <a:spcAft>
                <a:spcPct val="0"/>
              </a:spcAft>
              <a:defRPr sz="1200">
                <a:solidFill>
                  <a:schemeClr val="tx1"/>
                </a:solidFill>
                <a:latin typeface="Calibri" pitchFamily="34" charset="0"/>
              </a:defRPr>
            </a:lvl8pPr>
            <a:lvl9pPr marL="3892029" indent="-228943" eaLnBrk="0" fontAlgn="base" hangingPunct="0">
              <a:spcBef>
                <a:spcPct val="30000"/>
              </a:spcBef>
              <a:spcAft>
                <a:spcPct val="0"/>
              </a:spcAft>
              <a:defRPr sz="1200">
                <a:solidFill>
                  <a:schemeClr val="tx1"/>
                </a:solidFill>
                <a:latin typeface="Calibri" pitchFamily="34" charset="0"/>
              </a:defRPr>
            </a:lvl9pPr>
          </a:lstStyle>
          <a:p>
            <a:pPr fontAlgn="base">
              <a:spcBef>
                <a:spcPct val="0"/>
              </a:spcBef>
              <a:spcAft>
                <a:spcPct val="0"/>
              </a:spcAft>
            </a:pPr>
            <a:fld id="{835A9B8D-6AF2-4E73-B724-371D73B47513}" type="slidenum">
              <a:rPr lang="en-US" altLang="en-US" smtClean="0">
                <a:solidFill>
                  <a:srgbClr val="000000"/>
                </a:solidFill>
                <a:ea typeface="MS PGothic" pitchFamily="34" charset="-128"/>
              </a:rPr>
              <a:pPr fontAlgn="base">
                <a:spcBef>
                  <a:spcPct val="0"/>
                </a:spcBef>
                <a:spcAft>
                  <a:spcPct val="0"/>
                </a:spcAft>
              </a:pPr>
              <a:t>22</a:t>
            </a:fld>
            <a:endParaRPr lang="en-US" altLang="en-US" smtClean="0">
              <a:solidFill>
                <a:srgbClr val="000000"/>
              </a:solidFill>
              <a:ea typeface="MS PGothic"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C86BDDFE-690B-466F-8A1A-4DD95BC0BCBE}" type="slidenum">
              <a:rPr lang="en-CA" smtClean="0"/>
              <a:pPr>
                <a:defRPr/>
              </a:pPr>
              <a:t>27</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7BBA2557-9285-412D-B40E-E0604B0359ED}" type="slidenum">
              <a:rPr lang="en-CA" smtClean="0"/>
              <a:pPr>
                <a:defRPr/>
              </a:pPr>
              <a:t>28</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F8AFD9B3-9CFC-45BB-98F7-B569DE67F984}" type="slidenum">
              <a:rPr lang="en-CA" smtClean="0"/>
              <a:pPr>
                <a:defRPr/>
              </a:pPr>
              <a:t>29</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26CB7FFB-983A-4993-AEC3-21A774DDE6B6}" type="slidenum">
              <a:rPr lang="en-CA" smtClean="0"/>
              <a:pPr>
                <a:defRPr/>
              </a:pPr>
              <a:t>30</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F73F9337-17FC-4111-8566-B93FDF394259}" type="slidenum">
              <a:rPr lang="en-CA" smtClean="0"/>
              <a:pPr>
                <a:defRPr/>
              </a:pPr>
              <a:t>31</a:t>
            </a:fld>
            <a:endParaRPr lang="en-C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A0FD7470-1B5C-41DA-A214-879576B47EAC}" type="slidenum">
              <a:rPr lang="en-CA" smtClean="0"/>
              <a:pPr>
                <a:defRPr/>
              </a:pPr>
              <a:t>32</a:t>
            </a:fld>
            <a:endParaRPr lang="en-C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4064" indent="-286179">
              <a:defRPr sz="1200">
                <a:solidFill>
                  <a:schemeClr val="tx1"/>
                </a:solidFill>
                <a:latin typeface="Calibri" pitchFamily="34" charset="0"/>
              </a:defRPr>
            </a:lvl2pPr>
            <a:lvl3pPr marL="1144715" indent="-228943">
              <a:defRPr sz="1200">
                <a:solidFill>
                  <a:schemeClr val="tx1"/>
                </a:solidFill>
                <a:latin typeface="Calibri" pitchFamily="34" charset="0"/>
              </a:defRPr>
            </a:lvl3pPr>
            <a:lvl4pPr marL="1602600" indent="-228943">
              <a:defRPr sz="1200">
                <a:solidFill>
                  <a:schemeClr val="tx1"/>
                </a:solidFill>
                <a:latin typeface="Calibri" pitchFamily="34" charset="0"/>
              </a:defRPr>
            </a:lvl4pPr>
            <a:lvl5pPr marL="2060486" indent="-228943">
              <a:defRPr sz="1200">
                <a:solidFill>
                  <a:schemeClr val="tx1"/>
                </a:solidFill>
                <a:latin typeface="Calibri" pitchFamily="34" charset="0"/>
              </a:defRPr>
            </a:lvl5pPr>
            <a:lvl6pPr marL="2518372" indent="-228943" eaLnBrk="0" fontAlgn="base" hangingPunct="0">
              <a:spcBef>
                <a:spcPct val="30000"/>
              </a:spcBef>
              <a:spcAft>
                <a:spcPct val="0"/>
              </a:spcAft>
              <a:defRPr sz="1200">
                <a:solidFill>
                  <a:schemeClr val="tx1"/>
                </a:solidFill>
                <a:latin typeface="Calibri" pitchFamily="34" charset="0"/>
              </a:defRPr>
            </a:lvl6pPr>
            <a:lvl7pPr marL="2976258" indent="-228943" eaLnBrk="0" fontAlgn="base" hangingPunct="0">
              <a:spcBef>
                <a:spcPct val="30000"/>
              </a:spcBef>
              <a:spcAft>
                <a:spcPct val="0"/>
              </a:spcAft>
              <a:defRPr sz="1200">
                <a:solidFill>
                  <a:schemeClr val="tx1"/>
                </a:solidFill>
                <a:latin typeface="Calibri" pitchFamily="34" charset="0"/>
              </a:defRPr>
            </a:lvl7pPr>
            <a:lvl8pPr marL="3434144" indent="-228943" eaLnBrk="0" fontAlgn="base" hangingPunct="0">
              <a:spcBef>
                <a:spcPct val="30000"/>
              </a:spcBef>
              <a:spcAft>
                <a:spcPct val="0"/>
              </a:spcAft>
              <a:defRPr sz="1200">
                <a:solidFill>
                  <a:schemeClr val="tx1"/>
                </a:solidFill>
                <a:latin typeface="Calibri" pitchFamily="34" charset="0"/>
              </a:defRPr>
            </a:lvl8pPr>
            <a:lvl9pPr marL="3892029" indent="-228943" eaLnBrk="0" fontAlgn="base" hangingPunct="0">
              <a:spcBef>
                <a:spcPct val="30000"/>
              </a:spcBef>
              <a:spcAft>
                <a:spcPct val="0"/>
              </a:spcAft>
              <a:defRPr sz="1200">
                <a:solidFill>
                  <a:schemeClr val="tx1"/>
                </a:solidFill>
                <a:latin typeface="Calibri" pitchFamily="34" charset="0"/>
              </a:defRPr>
            </a:lvl9pPr>
          </a:lstStyle>
          <a:p>
            <a:pPr fontAlgn="base">
              <a:spcBef>
                <a:spcPct val="0"/>
              </a:spcBef>
              <a:spcAft>
                <a:spcPct val="0"/>
              </a:spcAft>
            </a:pPr>
            <a:fld id="{5E19B20D-FEE1-4866-BE81-E990001235AF}" type="slidenum">
              <a:rPr lang="en-CA" altLang="en-US" smtClean="0">
                <a:solidFill>
                  <a:srgbClr val="000000"/>
                </a:solidFill>
                <a:ea typeface="MS PGothic" pitchFamily="34" charset="-128"/>
              </a:rPr>
              <a:pPr fontAlgn="base">
                <a:spcBef>
                  <a:spcPct val="0"/>
                </a:spcBef>
                <a:spcAft>
                  <a:spcPct val="0"/>
                </a:spcAft>
              </a:pPr>
              <a:t>33</a:t>
            </a:fld>
            <a:endParaRPr lang="en-CA" altLang="en-US" smtClean="0">
              <a:solidFill>
                <a:srgbClr val="000000"/>
              </a:solidFill>
              <a:ea typeface="MS PGothic" pitchFamily="34" charset="-128"/>
            </a:endParaRPr>
          </a:p>
        </p:txBody>
      </p:sp>
      <p:sp>
        <p:nvSpPr>
          <p:cNvPr id="1208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smtClean="0">
              <a:ea typeface="Geneva"/>
              <a:cs typeface="Genev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F1EABC26-56EB-4B6D-97B2-5764C19690CA}" type="slidenum">
              <a:rPr lang="en-CA" smtClean="0"/>
              <a:pPr>
                <a:defRPr/>
              </a:pPr>
              <a:t>3</a:t>
            </a:fld>
            <a:endParaRPr lang="en-C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E0C4CBB-A6A5-41DC-A8A9-E31248F96531}" type="slidenum">
              <a:rPr lang="en-CA" smtClean="0"/>
              <a:pPr>
                <a:defRPr/>
              </a:pPr>
              <a:t>34</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0390F972-849A-4828-BD75-475D970E62EA}" type="slidenum">
              <a:rPr lang="en-CA" smtClean="0"/>
              <a:pPr>
                <a:defRPr/>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CA"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CA" altLang="en-US" smtClean="0">
              <a:latin typeface="Times"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CA" altLang="en-US" smtClean="0">
              <a:latin typeface="Times"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CA" altLang="en-US" smtClean="0">
              <a:latin typeface="Times"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CBA4DBF8-EB13-4650-A7D5-8093C3EEAD33}" type="slidenum">
              <a:rPr lang="en-CA" smtClean="0"/>
              <a:pPr>
                <a:defRPr/>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3200">
                <a:solidFill>
                  <a:schemeClr val="bg1"/>
                </a:solidFill>
              </a:defRPr>
            </a:lvl1pPr>
          </a:lstStyle>
          <a:p>
            <a:pPr lvl="0"/>
            <a:r>
              <a:rPr lang="en-US" noProof="0" smtClean="0"/>
              <a:t>Click to edit Master title style</a:t>
            </a:r>
            <a:endParaRPr lang="en-CA" noProof="0" smtClean="0"/>
          </a:p>
        </p:txBody>
      </p:sp>
      <p:sp>
        <p:nvSpPr>
          <p:cNvPr id="184324" name="Rectangle 4"/>
          <p:cNvSpPr>
            <a:spLocks noGrp="1" noChangeArrowheads="1"/>
          </p:cNvSpPr>
          <p:nvPr>
            <p:ph type="subTitle" idx="1"/>
          </p:nvPr>
        </p:nvSpPr>
        <p:spPr>
          <a:xfrm>
            <a:off x="2209800" y="5029200"/>
            <a:ext cx="5029200" cy="6858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0" indent="0">
              <a:buFont typeface="Wingdings" pitchFamily="2" charset="2"/>
              <a:buNone/>
              <a:defRPr sz="1700" i="1">
                <a:solidFill>
                  <a:schemeClr val="bg1"/>
                </a:solidFill>
              </a:defRPr>
            </a:lvl1pPr>
          </a:lstStyle>
          <a:p>
            <a:pPr lvl="0"/>
            <a:r>
              <a:rPr lang="en-US" noProof="0" smtClean="0"/>
              <a:t>Click to edit Master subtitle style</a:t>
            </a:r>
            <a:endParaRPr lang="en-CA" noProof="0" smtClean="0"/>
          </a:p>
        </p:txBody>
      </p:sp>
    </p:spTree>
    <p:extLst>
      <p:ext uri="{BB962C8B-B14F-4D97-AF65-F5344CB8AC3E}">
        <p14:creationId xmlns:p14="http://schemas.microsoft.com/office/powerpoint/2010/main" val="2523966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8D4AD99D-CA92-4877-9930-2ADA8509E72A}" type="slidenum">
              <a:rPr lang="en-US"/>
              <a:pPr>
                <a:defRPr/>
              </a:pPr>
              <a:t>‹#›</a:t>
            </a:fld>
            <a:endParaRPr lang="en-US"/>
          </a:p>
        </p:txBody>
      </p:sp>
    </p:spTree>
    <p:extLst>
      <p:ext uri="{BB962C8B-B14F-4D97-AF65-F5344CB8AC3E}">
        <p14:creationId xmlns:p14="http://schemas.microsoft.com/office/powerpoint/2010/main" val="906633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E716CBDC-46E3-43C0-A885-AA3FE31B6AEE}" type="slidenum">
              <a:rPr lang="en-US"/>
              <a:pPr>
                <a:defRPr/>
              </a:pPr>
              <a:t>‹#›</a:t>
            </a:fld>
            <a:endParaRPr lang="en-US"/>
          </a:p>
        </p:txBody>
      </p:sp>
    </p:spTree>
    <p:extLst>
      <p:ext uri="{BB962C8B-B14F-4D97-AF65-F5344CB8AC3E}">
        <p14:creationId xmlns:p14="http://schemas.microsoft.com/office/powerpoint/2010/main" val="1594431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r>
              <a:rPr lang="en-US" noProof="0" smtClean="0"/>
              <a:t>Click icon to add table</a:t>
            </a:r>
            <a:endParaRPr lang="en-US" noProof="0"/>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B754D9B8-632C-4CD0-9611-AF856FE2F0CA}" type="slidenum">
              <a:rPr lang="en-US"/>
              <a:pPr>
                <a:defRPr/>
              </a:pPr>
              <a:t>‹#›</a:t>
            </a:fld>
            <a:endParaRPr lang="en-US"/>
          </a:p>
        </p:txBody>
      </p:sp>
    </p:spTree>
    <p:extLst>
      <p:ext uri="{BB962C8B-B14F-4D97-AF65-F5344CB8AC3E}">
        <p14:creationId xmlns:p14="http://schemas.microsoft.com/office/powerpoint/2010/main" val="3532369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CISR-Cove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2067" name="Rectangle 3"/>
          <p:cNvSpPr>
            <a:spLocks noGrp="1" noChangeArrowheads="1"/>
          </p:cNvSpPr>
          <p:nvPr>
            <p:ph type="ctrTitle"/>
          </p:nvPr>
        </p:nvSpPr>
        <p:spPr>
          <a:xfrm>
            <a:off x="2209800" y="2590800"/>
            <a:ext cx="5029200" cy="2057400"/>
          </a:xfrm>
        </p:spPr>
        <p:txBody>
          <a:bodyPr/>
          <a:lstStyle>
            <a:lvl1pPr>
              <a:defRPr/>
            </a:lvl1pPr>
          </a:lstStyle>
          <a:p>
            <a:r>
              <a:rPr lang="en-CA"/>
              <a:t>Click to edit Master title style</a:t>
            </a:r>
          </a:p>
        </p:txBody>
      </p:sp>
      <p:sp>
        <p:nvSpPr>
          <p:cNvPr id="472068" name="Rectangle 4"/>
          <p:cNvSpPr>
            <a:spLocks noGrp="1" noChangeArrowheads="1"/>
          </p:cNvSpPr>
          <p:nvPr>
            <p:ph type="subTitle" idx="1"/>
          </p:nvPr>
        </p:nvSpPr>
        <p:spPr>
          <a:xfrm>
            <a:off x="2209800" y="5029200"/>
            <a:ext cx="5029200" cy="685800"/>
          </a:xfrm>
        </p:spPr>
        <p:txBody>
          <a:bodyPr/>
          <a:lstStyle>
            <a:lvl1pPr marL="0" indent="0" algn="ctr">
              <a:buFont typeface="Wingdings" pitchFamily="2" charset="2"/>
              <a:buNone/>
              <a:defRPr/>
            </a:lvl1pPr>
          </a:lstStyle>
          <a:p>
            <a:r>
              <a:rPr lang="en-CA"/>
              <a:t>Click to edit Master subtitle style</a:t>
            </a:r>
          </a:p>
        </p:txBody>
      </p:sp>
    </p:spTree>
    <p:extLst>
      <p:ext uri="{BB962C8B-B14F-4D97-AF65-F5344CB8AC3E}">
        <p14:creationId xmlns:p14="http://schemas.microsoft.com/office/powerpoint/2010/main" val="225799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6DDC0159-CB58-4187-B66C-BE0F67010573}" type="slidenum">
              <a:rPr lang="en-CA"/>
              <a:pPr>
                <a:defRPr/>
              </a:pPr>
              <a:t>‹#›</a:t>
            </a:fld>
            <a:endParaRPr lang="en-CA"/>
          </a:p>
        </p:txBody>
      </p:sp>
    </p:spTree>
    <p:extLst>
      <p:ext uri="{BB962C8B-B14F-4D97-AF65-F5344CB8AC3E}">
        <p14:creationId xmlns:p14="http://schemas.microsoft.com/office/powerpoint/2010/main" val="2659809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2E6E4A61-5662-4140-BCFB-2CC493F153A6}" type="slidenum">
              <a:rPr lang="en-CA"/>
              <a:pPr>
                <a:defRPr/>
              </a:pPr>
              <a:t>‹#›</a:t>
            </a:fld>
            <a:endParaRPr lang="en-CA"/>
          </a:p>
        </p:txBody>
      </p:sp>
    </p:spTree>
    <p:extLst>
      <p:ext uri="{BB962C8B-B14F-4D97-AF65-F5344CB8AC3E}">
        <p14:creationId xmlns:p14="http://schemas.microsoft.com/office/powerpoint/2010/main" val="15377719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F76BBA9D-1BC0-43F3-88FF-0017F8419F09}" type="slidenum">
              <a:rPr lang="en-CA"/>
              <a:pPr>
                <a:defRPr/>
              </a:pPr>
              <a:t>‹#›</a:t>
            </a:fld>
            <a:endParaRPr lang="en-CA"/>
          </a:p>
        </p:txBody>
      </p:sp>
    </p:spTree>
    <p:extLst>
      <p:ext uri="{BB962C8B-B14F-4D97-AF65-F5344CB8AC3E}">
        <p14:creationId xmlns:p14="http://schemas.microsoft.com/office/powerpoint/2010/main" val="930865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2C93ED60-D756-4680-A6AA-8B5EB7B8F327}" type="slidenum">
              <a:rPr lang="en-CA"/>
              <a:pPr>
                <a:defRPr/>
              </a:pPr>
              <a:t>‹#›</a:t>
            </a:fld>
            <a:endParaRPr lang="en-CA"/>
          </a:p>
        </p:txBody>
      </p:sp>
    </p:spTree>
    <p:extLst>
      <p:ext uri="{BB962C8B-B14F-4D97-AF65-F5344CB8AC3E}">
        <p14:creationId xmlns:p14="http://schemas.microsoft.com/office/powerpoint/2010/main" val="2377820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CB49FB41-33E8-4CE5-8CAA-637A24EE6B78}" type="slidenum">
              <a:rPr lang="en-CA"/>
              <a:pPr>
                <a:defRPr/>
              </a:pPr>
              <a:t>‹#›</a:t>
            </a:fld>
            <a:endParaRPr lang="en-CA"/>
          </a:p>
        </p:txBody>
      </p:sp>
    </p:spTree>
    <p:extLst>
      <p:ext uri="{BB962C8B-B14F-4D97-AF65-F5344CB8AC3E}">
        <p14:creationId xmlns:p14="http://schemas.microsoft.com/office/powerpoint/2010/main" val="1929332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3FBB592B-BA33-4F03-9869-65589B24A498}" type="slidenum">
              <a:rPr lang="en-CA"/>
              <a:pPr>
                <a:defRPr/>
              </a:pPr>
              <a:t>‹#›</a:t>
            </a:fld>
            <a:endParaRPr lang="en-CA"/>
          </a:p>
        </p:txBody>
      </p:sp>
    </p:spTree>
    <p:extLst>
      <p:ext uri="{BB962C8B-B14F-4D97-AF65-F5344CB8AC3E}">
        <p14:creationId xmlns:p14="http://schemas.microsoft.com/office/powerpoint/2010/main" val="445227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7A8A62F2-629D-47A6-AC6B-469701596D9B}" type="slidenum">
              <a:rPr lang="en-US"/>
              <a:pPr>
                <a:defRPr/>
              </a:pPr>
              <a:t>‹#›</a:t>
            </a:fld>
            <a:endParaRPr lang="en-US"/>
          </a:p>
        </p:txBody>
      </p:sp>
    </p:spTree>
    <p:extLst>
      <p:ext uri="{BB962C8B-B14F-4D97-AF65-F5344CB8AC3E}">
        <p14:creationId xmlns:p14="http://schemas.microsoft.com/office/powerpoint/2010/main" val="5657463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A0C18F6B-11C5-4F35-BED8-F4FE7D7AE120}" type="slidenum">
              <a:rPr lang="en-CA"/>
              <a:pPr>
                <a:defRPr/>
              </a:pPr>
              <a:t>‹#›</a:t>
            </a:fld>
            <a:endParaRPr lang="en-CA"/>
          </a:p>
        </p:txBody>
      </p:sp>
    </p:spTree>
    <p:extLst>
      <p:ext uri="{BB962C8B-B14F-4D97-AF65-F5344CB8AC3E}">
        <p14:creationId xmlns:p14="http://schemas.microsoft.com/office/powerpoint/2010/main" val="3417325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9D3ED21E-D79A-45E3-93C2-8DEAE059799E}" type="slidenum">
              <a:rPr lang="en-CA"/>
              <a:pPr>
                <a:defRPr/>
              </a:pPr>
              <a:t>‹#›</a:t>
            </a:fld>
            <a:endParaRPr lang="en-CA"/>
          </a:p>
        </p:txBody>
      </p:sp>
    </p:spTree>
    <p:extLst>
      <p:ext uri="{BB962C8B-B14F-4D97-AF65-F5344CB8AC3E}">
        <p14:creationId xmlns:p14="http://schemas.microsoft.com/office/powerpoint/2010/main" val="28986992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2159BBBF-7B26-41DA-8FED-BA1104E4A97B}" type="slidenum">
              <a:rPr lang="en-CA"/>
              <a:pPr>
                <a:defRPr/>
              </a:pPr>
              <a:t>‹#›</a:t>
            </a:fld>
            <a:endParaRPr lang="en-CA"/>
          </a:p>
        </p:txBody>
      </p:sp>
    </p:spTree>
    <p:extLst>
      <p:ext uri="{BB962C8B-B14F-4D97-AF65-F5344CB8AC3E}">
        <p14:creationId xmlns:p14="http://schemas.microsoft.com/office/powerpoint/2010/main" val="40327731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F12A36DC-77B0-4AF7-AFE5-F103AC423AEB}" type="slidenum">
              <a:rPr lang="en-CA"/>
              <a:pPr>
                <a:defRPr/>
              </a:pPr>
              <a:t>‹#›</a:t>
            </a:fld>
            <a:endParaRPr lang="en-CA"/>
          </a:p>
        </p:txBody>
      </p:sp>
    </p:spTree>
    <p:extLst>
      <p:ext uri="{BB962C8B-B14F-4D97-AF65-F5344CB8AC3E}">
        <p14:creationId xmlns:p14="http://schemas.microsoft.com/office/powerpoint/2010/main" val="20360845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eaLnBrk="1" fontAlgn="auto" hangingPunct="1">
              <a:spcBef>
                <a:spcPts val="0"/>
              </a:spcBef>
              <a:spcAft>
                <a:spcPts val="0"/>
              </a:spcAft>
              <a:defRPr/>
            </a:lvl1pPr>
          </a:lstStyle>
          <a:p>
            <a:pPr>
              <a:defRPr/>
            </a:pPr>
            <a:fld id="{B473D275-52BF-4CFD-89DC-D82D4E89E0BF}" type="slidenum">
              <a:rPr lang="en-CA"/>
              <a:pPr>
                <a:defRPr/>
              </a:pPr>
              <a:t>‹#›</a:t>
            </a:fld>
            <a:endParaRPr lang="en-CA"/>
          </a:p>
        </p:txBody>
      </p:sp>
    </p:spTree>
    <p:extLst>
      <p:ext uri="{BB962C8B-B14F-4D97-AF65-F5344CB8AC3E}">
        <p14:creationId xmlns:p14="http://schemas.microsoft.com/office/powerpoint/2010/main" val="593278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EEF3D74A-90EE-423A-8B26-AB8BE54F37AF}" type="slidenum">
              <a:rPr lang="en-US"/>
              <a:pPr>
                <a:defRPr/>
              </a:pPr>
              <a:t>‹#›</a:t>
            </a:fld>
            <a:endParaRPr lang="en-US"/>
          </a:p>
        </p:txBody>
      </p:sp>
    </p:spTree>
    <p:extLst>
      <p:ext uri="{BB962C8B-B14F-4D97-AF65-F5344CB8AC3E}">
        <p14:creationId xmlns:p14="http://schemas.microsoft.com/office/powerpoint/2010/main" val="2267566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DC4774BE-A8ED-43D1-8E90-BC6614C905CF}" type="slidenum">
              <a:rPr lang="en-US"/>
              <a:pPr>
                <a:defRPr/>
              </a:pPr>
              <a:t>‹#›</a:t>
            </a:fld>
            <a:endParaRPr lang="en-US"/>
          </a:p>
        </p:txBody>
      </p:sp>
    </p:spTree>
    <p:extLst>
      <p:ext uri="{BB962C8B-B14F-4D97-AF65-F5344CB8AC3E}">
        <p14:creationId xmlns:p14="http://schemas.microsoft.com/office/powerpoint/2010/main" val="870985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17FF68B7-2A6D-4205-822E-2BFF382911F6}" type="slidenum">
              <a:rPr lang="en-US"/>
              <a:pPr>
                <a:defRPr/>
              </a:pPr>
              <a:t>‹#›</a:t>
            </a:fld>
            <a:endParaRPr lang="en-US"/>
          </a:p>
        </p:txBody>
      </p:sp>
    </p:spTree>
    <p:extLst>
      <p:ext uri="{BB962C8B-B14F-4D97-AF65-F5344CB8AC3E}">
        <p14:creationId xmlns:p14="http://schemas.microsoft.com/office/powerpoint/2010/main" val="4289707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D7B09356-6FC0-46F2-BA1F-22DEADDD11C0}" type="slidenum">
              <a:rPr lang="en-US"/>
              <a:pPr>
                <a:defRPr/>
              </a:pPr>
              <a:t>‹#›</a:t>
            </a:fld>
            <a:endParaRPr lang="en-US"/>
          </a:p>
        </p:txBody>
      </p:sp>
    </p:spTree>
    <p:extLst>
      <p:ext uri="{BB962C8B-B14F-4D97-AF65-F5344CB8AC3E}">
        <p14:creationId xmlns:p14="http://schemas.microsoft.com/office/powerpoint/2010/main" val="28167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19071C73-3840-4D12-8795-E4F0C9AA1B8C}" type="slidenum">
              <a:rPr lang="en-US"/>
              <a:pPr>
                <a:defRPr/>
              </a:pPr>
              <a:t>‹#›</a:t>
            </a:fld>
            <a:endParaRPr lang="en-US"/>
          </a:p>
        </p:txBody>
      </p:sp>
    </p:spTree>
    <p:extLst>
      <p:ext uri="{BB962C8B-B14F-4D97-AF65-F5344CB8AC3E}">
        <p14:creationId xmlns:p14="http://schemas.microsoft.com/office/powerpoint/2010/main" val="3498213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2592060F-52B9-4628-8E47-7AFC9280533E}" type="slidenum">
              <a:rPr lang="en-US"/>
              <a:pPr>
                <a:defRPr/>
              </a:pPr>
              <a:t>‹#›</a:t>
            </a:fld>
            <a:endParaRPr lang="en-US"/>
          </a:p>
        </p:txBody>
      </p:sp>
    </p:spTree>
    <p:extLst>
      <p:ext uri="{BB962C8B-B14F-4D97-AF65-F5344CB8AC3E}">
        <p14:creationId xmlns:p14="http://schemas.microsoft.com/office/powerpoint/2010/main" val="644688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9B176C74-4257-423F-96DF-6CC13B467A02}" type="slidenum">
              <a:rPr lang="en-US"/>
              <a:pPr>
                <a:defRPr/>
              </a:pPr>
              <a:t>‹#›</a:t>
            </a:fld>
            <a:endParaRPr lang="en-US"/>
          </a:p>
        </p:txBody>
      </p:sp>
    </p:spTree>
    <p:extLst>
      <p:ext uri="{BB962C8B-B14F-4D97-AF65-F5344CB8AC3E}">
        <p14:creationId xmlns:p14="http://schemas.microsoft.com/office/powerpoint/2010/main" val="3445814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1026" name="Picture 17"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1028"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defRPr sz="1000" baseline="-25000">
                <a:solidFill>
                  <a:srgbClr val="7C6A55"/>
                </a:solidFill>
                <a:latin typeface="Arial" charset="0"/>
                <a:ea typeface="+mn-ea"/>
                <a:cs typeface="+mn-cs"/>
              </a:defRPr>
            </a:lvl1pPr>
          </a:lstStyle>
          <a:p>
            <a:pPr>
              <a:defRPr/>
            </a:pPr>
            <a:fld id="{0E8FF7F4-74CF-4C9F-8017-BC35193B8B3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6"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2050" name="Picture 10" descr="CISR-Inside-ppt"/>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title style</a:t>
            </a:r>
          </a:p>
        </p:txBody>
      </p:sp>
      <p:sp>
        <p:nvSpPr>
          <p:cNvPr id="2052" name="Rectangle 4"/>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471045"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00">
                <a:solidFill>
                  <a:srgbClr val="000000"/>
                </a:solidFill>
                <a:latin typeface="Arial" charset="0"/>
                <a:ea typeface="ＭＳ Ｐゴシック" charset="-128"/>
                <a:cs typeface="+mn-cs"/>
              </a:defRPr>
            </a:lvl1pPr>
          </a:lstStyle>
          <a:p>
            <a:pPr>
              <a:defRPr/>
            </a:pPr>
            <a:fld id="{FC958A82-B1C4-4994-8477-633978309C4B}"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4377" r:id="rId1"/>
    <p:sldLayoutId id="2147484378" r:id="rId2"/>
    <p:sldLayoutId id="2147484379" r:id="rId3"/>
    <p:sldLayoutId id="2147484380" r:id="rId4"/>
    <p:sldLayoutId id="2147484381" r:id="rId5"/>
    <p:sldLayoutId id="2147484382" r:id="rId6"/>
    <p:sldLayoutId id="2147484383" r:id="rId7"/>
    <p:sldLayoutId id="2147484384" r:id="rId8"/>
    <p:sldLayoutId id="2147484385" r:id="rId9"/>
    <p:sldLayoutId id="2147484386" r:id="rId10"/>
    <p:sldLayoutId id="2147484387" r:id="rId11"/>
    <p:sldLayoutId id="2147484388"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fontAlgn="base">
        <a:lnSpc>
          <a:spcPts val="4000"/>
        </a:lnSpc>
        <a:spcBef>
          <a:spcPct val="0"/>
        </a:spcBef>
        <a:spcAft>
          <a:spcPct val="0"/>
        </a:spcAft>
        <a:defRPr sz="4400" b="1">
          <a:solidFill>
            <a:schemeClr val="tx2"/>
          </a:solidFill>
          <a:latin typeface="Arial" charset="0"/>
          <a:ea typeface="ＭＳ Ｐゴシック" charset="-128"/>
        </a:defRPr>
      </a:lvl6pPr>
      <a:lvl7pPr marL="914400" algn="l" rtl="0" fontAlgn="base">
        <a:lnSpc>
          <a:spcPts val="4000"/>
        </a:lnSpc>
        <a:spcBef>
          <a:spcPct val="0"/>
        </a:spcBef>
        <a:spcAft>
          <a:spcPct val="0"/>
        </a:spcAft>
        <a:defRPr sz="4400" b="1">
          <a:solidFill>
            <a:schemeClr val="tx2"/>
          </a:solidFill>
          <a:latin typeface="Arial" charset="0"/>
          <a:ea typeface="ＭＳ Ｐゴシック" charset="-128"/>
        </a:defRPr>
      </a:lvl7pPr>
      <a:lvl8pPr marL="1371600" algn="l" rtl="0" fontAlgn="base">
        <a:lnSpc>
          <a:spcPts val="4000"/>
        </a:lnSpc>
        <a:spcBef>
          <a:spcPct val="0"/>
        </a:spcBef>
        <a:spcAft>
          <a:spcPct val="0"/>
        </a:spcAft>
        <a:defRPr sz="4400" b="1">
          <a:solidFill>
            <a:schemeClr val="tx2"/>
          </a:solidFill>
          <a:latin typeface="Arial" charset="0"/>
          <a:ea typeface="ＭＳ Ｐゴシック" charset="-128"/>
        </a:defRPr>
      </a:lvl8pPr>
      <a:lvl9pPr marL="1828800" algn="l" rtl="0" fontAlgn="base">
        <a:lnSpc>
          <a:spcPts val="4000"/>
        </a:lnSpc>
        <a:spcBef>
          <a:spcPct val="0"/>
        </a:spcBef>
        <a:spcAft>
          <a:spcPct val="0"/>
        </a:spcAft>
        <a:defRPr sz="4400" b="1">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fontAlgn="base">
        <a:spcBef>
          <a:spcPct val="20000"/>
        </a:spcBef>
        <a:spcAft>
          <a:spcPct val="0"/>
        </a:spcAft>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hangingPunct="1">
              <a:defRPr/>
            </a:pPr>
            <a:r>
              <a:rPr lang="en-CA" dirty="0" smtClean="0">
                <a:ea typeface="+mj-ea"/>
              </a:rPr>
              <a:t>3.  Measure</a:t>
            </a:r>
            <a:endParaRPr lang="en-US" dirty="0">
              <a:ea typeface="+mj-ea"/>
            </a:endParaRPr>
          </a:p>
        </p:txBody>
      </p:sp>
      <p:sp>
        <p:nvSpPr>
          <p:cNvPr id="40963" name="Text Placeholder 5"/>
          <p:cNvSpPr>
            <a:spLocks noGrp="1"/>
          </p:cNvSpPr>
          <p:nvPr>
            <p:ph type="body" idx="1"/>
          </p:nvPr>
        </p:nvSpPr>
        <p:spPr/>
        <p:txBody>
          <a:bodyPr/>
          <a:lstStyle/>
          <a:p>
            <a:pPr eaLnBrk="1" hangingPunct="1"/>
            <a:r>
              <a:rPr lang="en-CA" altLang="en-US" smtClean="0"/>
              <a:t>Lean Green Belt Training</a:t>
            </a:r>
            <a:endParaRPr lang="en-US" altLang="en-US" smtClean="0"/>
          </a:p>
        </p:txBody>
      </p:sp>
      <p:sp>
        <p:nvSpPr>
          <p:cNvPr id="40964"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EF4E8240-C817-436E-89E4-11EE7F025C3D}" type="slidenum">
              <a:rPr lang="en-US" altLang="en-US" sz="1000" smtClean="0">
                <a:solidFill>
                  <a:srgbClr val="7C6A55"/>
                </a:solidFill>
              </a:rPr>
              <a:pPr fontAlgn="base">
                <a:spcBef>
                  <a:spcPct val="0"/>
                </a:spcBef>
                <a:spcAft>
                  <a:spcPct val="0"/>
                </a:spcAft>
              </a:pPr>
              <a:t>1</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9154" name="Title 1"/>
          <p:cNvSpPr>
            <a:spLocks noGrp="1"/>
          </p:cNvSpPr>
          <p:nvPr>
            <p:ph type="title"/>
          </p:nvPr>
        </p:nvSpPr>
        <p:spPr>
          <a:xfrm>
            <a:off x="900113" y="404813"/>
            <a:ext cx="7391400" cy="1143000"/>
          </a:xfrm>
        </p:spPr>
        <p:txBody>
          <a:bodyPr/>
          <a:lstStyle/>
          <a:p>
            <a:pPr eaLnBrk="1" hangingPunct="1"/>
            <a:r>
              <a:rPr lang="en-US" altLang="en-US" smtClean="0"/>
              <a:t>Data</a:t>
            </a:r>
            <a:endParaRPr lang="fr-CA" altLang="en-US" smtClean="0"/>
          </a:p>
        </p:txBody>
      </p:sp>
      <p:graphicFrame>
        <p:nvGraphicFramePr>
          <p:cNvPr id="5" name="Content Placeholder 4"/>
          <p:cNvGraphicFramePr>
            <a:graphicFrameLocks noGrp="1"/>
          </p:cNvGraphicFramePr>
          <p:nvPr>
            <p:ph idx="1"/>
          </p:nvPr>
        </p:nvGraphicFramePr>
        <p:xfrm>
          <a:off x="899592" y="1700808"/>
          <a:ext cx="7391400" cy="4241800"/>
        </p:xfrm>
        <a:graphic>
          <a:graphicData uri="http://schemas.openxmlformats.org/drawingml/2006/table">
            <a:tbl>
              <a:tblPr firstRow="1" bandRow="1">
                <a:effectLst>
                  <a:outerShdw blurRad="50800" dist="38100" dir="2700000" algn="tl" rotWithShape="0">
                    <a:prstClr val="black">
                      <a:alpha val="40000"/>
                    </a:prstClr>
                  </a:outerShdw>
                </a:effectLst>
                <a:tableStyleId>{21E4AEA4-8DFA-4A89-87EB-49C32662AFE0}</a:tableStyleId>
              </a:tblPr>
              <a:tblGrid>
                <a:gridCol w="3695700"/>
                <a:gridCol w="3695700"/>
              </a:tblGrid>
              <a:tr h="370840">
                <a:tc>
                  <a:txBody>
                    <a:bodyPr/>
                    <a:lstStyle/>
                    <a:p>
                      <a:r>
                        <a:rPr lang="en-US" dirty="0" smtClean="0"/>
                        <a:t>Measure</a:t>
                      </a:r>
                      <a:endParaRPr lang="fr-CA" dirty="0"/>
                    </a:p>
                  </a:txBody>
                  <a:tcPr marL="82127" marR="82127"/>
                </a:tc>
                <a:tc>
                  <a:txBody>
                    <a:bodyPr/>
                    <a:lstStyle/>
                    <a:p>
                      <a:r>
                        <a:rPr lang="en-US" dirty="0" smtClean="0"/>
                        <a:t>Definition</a:t>
                      </a:r>
                      <a:endParaRPr lang="fr-CA" dirty="0"/>
                    </a:p>
                  </a:txBody>
                  <a:tcPr marL="82127" marR="82127"/>
                </a:tc>
              </a:tr>
              <a:tr h="370840">
                <a:tc>
                  <a:txBody>
                    <a:bodyPr/>
                    <a:lstStyle/>
                    <a:p>
                      <a:r>
                        <a:rPr lang="en-US" b="1" dirty="0" smtClean="0">
                          <a:solidFill>
                            <a:schemeClr val="tx1">
                              <a:lumMod val="50000"/>
                            </a:schemeClr>
                          </a:solidFill>
                        </a:rPr>
                        <a:t>Processing Time (PT)</a:t>
                      </a:r>
                      <a:endParaRPr lang="fr-CA" b="1" dirty="0">
                        <a:solidFill>
                          <a:schemeClr val="tx1">
                            <a:lumMod val="50000"/>
                          </a:schemeClr>
                        </a:solidFill>
                      </a:endParaRPr>
                    </a:p>
                  </a:txBody>
                  <a:tcPr marL="82127" marR="82127"/>
                </a:tc>
                <a:tc>
                  <a:txBody>
                    <a:bodyPr/>
                    <a:lstStyle/>
                    <a:p>
                      <a:r>
                        <a:rPr lang="en-US" sz="1600" b="1" dirty="0" smtClean="0">
                          <a:solidFill>
                            <a:schemeClr val="tx1">
                              <a:lumMod val="50000"/>
                            </a:schemeClr>
                          </a:solidFill>
                        </a:rPr>
                        <a:t>Amount</a:t>
                      </a:r>
                      <a:r>
                        <a:rPr lang="en-US" sz="1600" b="1" baseline="0" dirty="0" smtClean="0">
                          <a:solidFill>
                            <a:schemeClr val="tx1">
                              <a:lumMod val="50000"/>
                            </a:schemeClr>
                          </a:solidFill>
                        </a:rPr>
                        <a:t> of uninterrupted time to perform the task (touch time)</a:t>
                      </a:r>
                      <a:endParaRPr lang="fr-CA" sz="1600" b="1" dirty="0">
                        <a:solidFill>
                          <a:schemeClr val="tx1">
                            <a:lumMod val="50000"/>
                          </a:schemeClr>
                        </a:solidFill>
                      </a:endParaRPr>
                    </a:p>
                  </a:txBody>
                  <a:tcPr marL="82127" marR="82127"/>
                </a:tc>
              </a:tr>
              <a:tr h="370840">
                <a:tc>
                  <a:txBody>
                    <a:bodyPr/>
                    <a:lstStyle/>
                    <a:p>
                      <a:r>
                        <a:rPr lang="en-US" b="1" dirty="0" smtClean="0">
                          <a:solidFill>
                            <a:schemeClr val="tx1">
                              <a:lumMod val="50000"/>
                            </a:schemeClr>
                          </a:solidFill>
                        </a:rPr>
                        <a:t>Cycle Time (CT)</a:t>
                      </a:r>
                      <a:endParaRPr lang="fr-CA" b="1" dirty="0">
                        <a:solidFill>
                          <a:schemeClr val="tx1">
                            <a:lumMod val="50000"/>
                          </a:schemeClr>
                        </a:solidFill>
                      </a:endParaRPr>
                    </a:p>
                  </a:txBody>
                  <a:tcPr marL="82127" marR="82127"/>
                </a:tc>
                <a:tc>
                  <a:txBody>
                    <a:bodyPr/>
                    <a:lstStyle/>
                    <a:p>
                      <a:r>
                        <a:rPr lang="en-US" sz="1600" b="1" dirty="0" smtClean="0">
                          <a:solidFill>
                            <a:schemeClr val="tx1">
                              <a:lumMod val="50000"/>
                            </a:schemeClr>
                          </a:solidFill>
                        </a:rPr>
                        <a:t>Amount of time needed for the piece of work to go from one step to the next.  (arrival in </a:t>
                      </a:r>
                      <a:r>
                        <a:rPr lang="en-US" sz="1600" b="1" u="sng" dirty="0" smtClean="0">
                          <a:solidFill>
                            <a:schemeClr val="tx1">
                              <a:lumMod val="50000"/>
                            </a:schemeClr>
                          </a:solidFill>
                        </a:rPr>
                        <a:t>your</a:t>
                      </a:r>
                      <a:r>
                        <a:rPr lang="en-US" sz="1600" b="1" dirty="0" smtClean="0">
                          <a:solidFill>
                            <a:schemeClr val="tx1">
                              <a:lumMod val="50000"/>
                            </a:schemeClr>
                          </a:solidFill>
                        </a:rPr>
                        <a:t> in-basket</a:t>
                      </a:r>
                      <a:r>
                        <a:rPr lang="en-US" sz="1600" b="1" baseline="0" dirty="0" smtClean="0">
                          <a:solidFill>
                            <a:schemeClr val="tx1">
                              <a:lumMod val="50000"/>
                            </a:schemeClr>
                          </a:solidFill>
                        </a:rPr>
                        <a:t> to arrival in </a:t>
                      </a:r>
                      <a:r>
                        <a:rPr lang="en-US" sz="1600" b="1" u="sng" baseline="0" dirty="0" smtClean="0">
                          <a:solidFill>
                            <a:schemeClr val="tx1">
                              <a:lumMod val="50000"/>
                            </a:schemeClr>
                          </a:solidFill>
                        </a:rPr>
                        <a:t>their</a:t>
                      </a:r>
                      <a:r>
                        <a:rPr lang="en-US" sz="1600" b="1" baseline="0" dirty="0" smtClean="0">
                          <a:solidFill>
                            <a:schemeClr val="tx1">
                              <a:lumMod val="50000"/>
                            </a:schemeClr>
                          </a:solidFill>
                        </a:rPr>
                        <a:t> in-basket)</a:t>
                      </a:r>
                      <a:endParaRPr lang="fr-CA" sz="1600" b="1" dirty="0">
                        <a:solidFill>
                          <a:schemeClr val="tx1">
                            <a:lumMod val="50000"/>
                          </a:schemeClr>
                        </a:solidFill>
                      </a:endParaRPr>
                    </a:p>
                  </a:txBody>
                  <a:tcPr marL="82127" marR="82127"/>
                </a:tc>
              </a:tr>
              <a:tr h="370840">
                <a:tc>
                  <a:txBody>
                    <a:bodyPr/>
                    <a:lstStyle/>
                    <a:p>
                      <a:r>
                        <a:rPr lang="fr-CA" b="1" dirty="0" smtClean="0">
                          <a:solidFill>
                            <a:schemeClr val="tx1">
                              <a:lumMod val="50000"/>
                            </a:schemeClr>
                          </a:solidFill>
                        </a:rPr>
                        <a:t>Total </a:t>
                      </a:r>
                      <a:r>
                        <a:rPr lang="fr-CA" b="1" dirty="0" err="1" smtClean="0">
                          <a:solidFill>
                            <a:schemeClr val="tx1">
                              <a:lumMod val="50000"/>
                            </a:schemeClr>
                          </a:solidFill>
                        </a:rPr>
                        <a:t>Process</a:t>
                      </a:r>
                      <a:r>
                        <a:rPr lang="fr-CA" b="1" dirty="0" smtClean="0">
                          <a:solidFill>
                            <a:schemeClr val="tx1">
                              <a:lumMod val="50000"/>
                            </a:schemeClr>
                          </a:solidFill>
                        </a:rPr>
                        <a:t> Lead Time (LT)</a:t>
                      </a:r>
                      <a:endParaRPr lang="fr-CA" b="1" dirty="0">
                        <a:solidFill>
                          <a:schemeClr val="tx1">
                            <a:lumMod val="50000"/>
                          </a:schemeClr>
                        </a:solidFill>
                      </a:endParaRPr>
                    </a:p>
                  </a:txBody>
                  <a:tcPr marL="82127" marR="82127"/>
                </a:tc>
                <a:tc>
                  <a:txBody>
                    <a:bodyPr/>
                    <a:lstStyle/>
                    <a:p>
                      <a:r>
                        <a:rPr lang="fr-CA" sz="1600" b="1" dirty="0" err="1" smtClean="0">
                          <a:solidFill>
                            <a:schemeClr val="tx1">
                              <a:lumMod val="50000"/>
                            </a:schemeClr>
                          </a:solidFill>
                        </a:rPr>
                        <a:t>Amount</a:t>
                      </a:r>
                      <a:r>
                        <a:rPr lang="fr-CA" sz="1600" b="1" baseline="0" dirty="0" smtClean="0">
                          <a:solidFill>
                            <a:schemeClr val="tx1">
                              <a:lumMod val="50000"/>
                            </a:schemeClr>
                          </a:solidFill>
                        </a:rPr>
                        <a:t> of time </a:t>
                      </a:r>
                      <a:r>
                        <a:rPr lang="fr-CA" sz="1600" b="1" baseline="0" dirty="0" err="1" smtClean="0">
                          <a:solidFill>
                            <a:schemeClr val="tx1">
                              <a:lumMod val="50000"/>
                            </a:schemeClr>
                          </a:solidFill>
                        </a:rPr>
                        <a:t>it</a:t>
                      </a:r>
                      <a:r>
                        <a:rPr lang="fr-CA" sz="1600" b="1" baseline="0" dirty="0" smtClean="0">
                          <a:solidFill>
                            <a:schemeClr val="tx1">
                              <a:lumMod val="50000"/>
                            </a:schemeClr>
                          </a:solidFill>
                        </a:rPr>
                        <a:t> </a:t>
                      </a:r>
                      <a:r>
                        <a:rPr lang="fr-CA" sz="1600" b="1" baseline="0" dirty="0" err="1" smtClean="0">
                          <a:solidFill>
                            <a:schemeClr val="tx1">
                              <a:lumMod val="50000"/>
                            </a:schemeClr>
                          </a:solidFill>
                        </a:rPr>
                        <a:t>takes</a:t>
                      </a:r>
                      <a:r>
                        <a:rPr lang="fr-CA" sz="1600" b="1" baseline="0" dirty="0" smtClean="0">
                          <a:solidFill>
                            <a:schemeClr val="tx1">
                              <a:lumMod val="50000"/>
                            </a:schemeClr>
                          </a:solidFill>
                        </a:rPr>
                        <a:t> one </a:t>
                      </a:r>
                      <a:r>
                        <a:rPr lang="fr-CA" sz="1600" b="1" baseline="0" dirty="0" err="1" smtClean="0">
                          <a:solidFill>
                            <a:schemeClr val="tx1">
                              <a:lumMod val="50000"/>
                            </a:schemeClr>
                          </a:solidFill>
                        </a:rPr>
                        <a:t>piece</a:t>
                      </a:r>
                      <a:r>
                        <a:rPr lang="fr-CA" sz="1600" b="1" baseline="0" dirty="0" smtClean="0">
                          <a:solidFill>
                            <a:schemeClr val="tx1">
                              <a:lumMod val="50000"/>
                            </a:schemeClr>
                          </a:solidFill>
                        </a:rPr>
                        <a:t> of work to go </a:t>
                      </a:r>
                      <a:r>
                        <a:rPr lang="fr-CA" sz="1600" b="1" baseline="0" dirty="0" err="1" smtClean="0">
                          <a:solidFill>
                            <a:schemeClr val="tx1">
                              <a:lumMod val="50000"/>
                            </a:schemeClr>
                          </a:solidFill>
                        </a:rPr>
                        <a:t>through</a:t>
                      </a:r>
                      <a:r>
                        <a:rPr lang="fr-CA" sz="1600" b="1" baseline="0" dirty="0" smtClean="0">
                          <a:solidFill>
                            <a:schemeClr val="tx1">
                              <a:lumMod val="50000"/>
                            </a:schemeClr>
                          </a:solidFill>
                        </a:rPr>
                        <a:t> </a:t>
                      </a:r>
                      <a:r>
                        <a:rPr lang="fr-CA" sz="1600" b="1" baseline="0" dirty="0" err="1" smtClean="0">
                          <a:solidFill>
                            <a:schemeClr val="tx1">
                              <a:lumMod val="50000"/>
                            </a:schemeClr>
                          </a:solidFill>
                        </a:rPr>
                        <a:t>entire</a:t>
                      </a:r>
                      <a:r>
                        <a:rPr lang="fr-CA" sz="1600" b="1" baseline="0" dirty="0" smtClean="0">
                          <a:solidFill>
                            <a:schemeClr val="tx1">
                              <a:lumMod val="50000"/>
                            </a:schemeClr>
                          </a:solidFill>
                        </a:rPr>
                        <a:t> </a:t>
                      </a:r>
                      <a:r>
                        <a:rPr lang="fr-CA" sz="1600" b="1" baseline="0" dirty="0" err="1" smtClean="0">
                          <a:solidFill>
                            <a:schemeClr val="tx1">
                              <a:lumMod val="50000"/>
                            </a:schemeClr>
                          </a:solidFill>
                        </a:rPr>
                        <a:t>process</a:t>
                      </a:r>
                      <a:r>
                        <a:rPr lang="fr-CA" sz="1600" b="1" baseline="0" dirty="0" smtClean="0">
                          <a:solidFill>
                            <a:schemeClr val="tx1">
                              <a:lumMod val="50000"/>
                            </a:schemeClr>
                          </a:solidFill>
                        </a:rPr>
                        <a:t> A-Z (</a:t>
                      </a:r>
                      <a:r>
                        <a:rPr lang="fr-CA" sz="1600" b="1" baseline="0" dirty="0" err="1" smtClean="0">
                          <a:solidFill>
                            <a:schemeClr val="tx1">
                              <a:lumMod val="50000"/>
                            </a:schemeClr>
                          </a:solidFill>
                        </a:rPr>
                        <a:t>sum</a:t>
                      </a:r>
                      <a:r>
                        <a:rPr lang="fr-CA" sz="1600" b="1" baseline="0" dirty="0" smtClean="0">
                          <a:solidFill>
                            <a:schemeClr val="tx1">
                              <a:lumMod val="50000"/>
                            </a:schemeClr>
                          </a:solidFill>
                        </a:rPr>
                        <a:t> of Cycle Times)</a:t>
                      </a:r>
                      <a:endParaRPr lang="fr-CA" sz="1600" b="1" dirty="0">
                        <a:solidFill>
                          <a:schemeClr val="tx1">
                            <a:lumMod val="50000"/>
                          </a:schemeClr>
                        </a:solidFill>
                      </a:endParaRPr>
                    </a:p>
                  </a:txBody>
                  <a:tcPr marL="82127" marR="82127"/>
                </a:tc>
              </a:tr>
              <a:tr h="370840">
                <a:tc>
                  <a:txBody>
                    <a:bodyPr/>
                    <a:lstStyle/>
                    <a:p>
                      <a:r>
                        <a:rPr lang="en-US" b="1" dirty="0" smtClean="0">
                          <a:solidFill>
                            <a:schemeClr val="tx1">
                              <a:lumMod val="50000"/>
                            </a:schemeClr>
                          </a:solidFill>
                        </a:rPr>
                        <a:t>Inventory (I)</a:t>
                      </a:r>
                      <a:endParaRPr lang="fr-CA" b="1" dirty="0">
                        <a:solidFill>
                          <a:schemeClr val="tx1">
                            <a:lumMod val="50000"/>
                          </a:schemeClr>
                        </a:solidFill>
                      </a:endParaRPr>
                    </a:p>
                  </a:txBody>
                  <a:tcPr marL="82127" marR="82127"/>
                </a:tc>
                <a:tc>
                  <a:txBody>
                    <a:bodyPr/>
                    <a:lstStyle/>
                    <a:p>
                      <a:r>
                        <a:rPr lang="en-US" sz="1600" b="1" dirty="0" smtClean="0">
                          <a:solidFill>
                            <a:schemeClr val="tx1">
                              <a:lumMod val="50000"/>
                            </a:schemeClr>
                          </a:solidFill>
                        </a:rPr>
                        <a:t>Number of pieces waiting to be processed</a:t>
                      </a:r>
                      <a:r>
                        <a:rPr lang="en-US" sz="1600" b="1" baseline="0" dirty="0" smtClean="0">
                          <a:solidFill>
                            <a:schemeClr val="tx1">
                              <a:lumMod val="50000"/>
                            </a:schemeClr>
                          </a:solidFill>
                        </a:rPr>
                        <a:t> at this task step</a:t>
                      </a:r>
                      <a:endParaRPr lang="fr-CA" sz="1600" b="1" dirty="0">
                        <a:solidFill>
                          <a:schemeClr val="tx1">
                            <a:lumMod val="50000"/>
                          </a:schemeClr>
                        </a:solidFill>
                      </a:endParaRPr>
                    </a:p>
                  </a:txBody>
                  <a:tcPr marL="82127" marR="82127"/>
                </a:tc>
              </a:tr>
              <a:tr h="370840">
                <a:tc>
                  <a:txBody>
                    <a:bodyPr/>
                    <a:lstStyle/>
                    <a:p>
                      <a:r>
                        <a:rPr lang="en-US" b="1" dirty="0" smtClean="0">
                          <a:solidFill>
                            <a:schemeClr val="tx1">
                              <a:lumMod val="50000"/>
                            </a:schemeClr>
                          </a:solidFill>
                        </a:rPr>
                        <a:t>Complete &amp; Accurate % (</a:t>
                      </a:r>
                      <a:r>
                        <a:rPr lang="en-US" b="1" dirty="0" err="1" smtClean="0">
                          <a:solidFill>
                            <a:schemeClr val="tx1">
                              <a:lumMod val="50000"/>
                            </a:schemeClr>
                          </a:solidFill>
                        </a:rPr>
                        <a:t>C&amp;A</a:t>
                      </a:r>
                      <a:r>
                        <a:rPr lang="en-US" b="1" dirty="0" smtClean="0">
                          <a:solidFill>
                            <a:schemeClr val="tx1">
                              <a:lumMod val="50000"/>
                            </a:schemeClr>
                          </a:solidFill>
                        </a:rPr>
                        <a:t>)</a:t>
                      </a:r>
                      <a:endParaRPr lang="fr-CA" b="1" dirty="0">
                        <a:solidFill>
                          <a:schemeClr val="tx1">
                            <a:lumMod val="50000"/>
                          </a:schemeClr>
                        </a:solidFill>
                      </a:endParaRPr>
                    </a:p>
                  </a:txBody>
                  <a:tcPr marL="82127" marR="82127"/>
                </a:tc>
                <a:tc>
                  <a:txBody>
                    <a:bodyPr/>
                    <a:lstStyle/>
                    <a:p>
                      <a:r>
                        <a:rPr lang="en-US" sz="1600" b="1" dirty="0" smtClean="0">
                          <a:solidFill>
                            <a:schemeClr val="tx1">
                              <a:lumMod val="50000"/>
                            </a:schemeClr>
                          </a:solidFill>
                        </a:rPr>
                        <a:t>Percentage</a:t>
                      </a:r>
                      <a:r>
                        <a:rPr lang="en-US" sz="1600" b="1" baseline="0" dirty="0" smtClean="0">
                          <a:solidFill>
                            <a:schemeClr val="tx1">
                              <a:lumMod val="50000"/>
                            </a:schemeClr>
                          </a:solidFill>
                        </a:rPr>
                        <a:t> of work completed at this step without an interruption to flow (first time through)</a:t>
                      </a:r>
                      <a:endParaRPr lang="fr-CA" sz="1600" b="1" dirty="0">
                        <a:solidFill>
                          <a:schemeClr val="tx1">
                            <a:lumMod val="50000"/>
                          </a:schemeClr>
                        </a:solidFill>
                      </a:endParaRPr>
                    </a:p>
                  </a:txBody>
                  <a:tcPr marL="82127" marR="82127"/>
                </a:tc>
              </a:tr>
            </a:tbl>
          </a:graphicData>
        </a:graphic>
      </p:graphicFrame>
      <p:sp>
        <p:nvSpPr>
          <p:cNvPr id="49156"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4A959E32-7D8E-49D2-A645-1A9DF4F5666B}" type="slidenum">
              <a:rPr lang="en-US" altLang="en-US" sz="1000" smtClean="0">
                <a:solidFill>
                  <a:srgbClr val="7C6A55"/>
                </a:solidFill>
              </a:rPr>
              <a:pPr fontAlgn="base">
                <a:spcBef>
                  <a:spcPct val="0"/>
                </a:spcBef>
                <a:spcAft>
                  <a:spcPct val="0"/>
                </a:spcAft>
              </a:pPr>
              <a:t>10</a:t>
            </a:fld>
            <a:endParaRPr lang="en-US" altLang="en-US" sz="1000" smtClean="0">
              <a:solidFill>
                <a:srgbClr val="7C6A55"/>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CA" altLang="en-US" smtClean="0"/>
              <a:t>Data	</a:t>
            </a:r>
          </a:p>
        </p:txBody>
      </p:sp>
      <p:sp>
        <p:nvSpPr>
          <p:cNvPr id="50179" name="Content Placeholder 2"/>
          <p:cNvSpPr>
            <a:spLocks noGrp="1"/>
          </p:cNvSpPr>
          <p:nvPr>
            <p:ph idx="1"/>
          </p:nvPr>
        </p:nvSpPr>
        <p:spPr/>
        <p:txBody>
          <a:bodyPr/>
          <a:lstStyle/>
          <a:p>
            <a:pPr marL="457200" indent="-457200" eaLnBrk="1" hangingPunct="1"/>
            <a:r>
              <a:rPr lang="en-CA" altLang="en-US" smtClean="0"/>
              <a:t>Use actual data wherever possible</a:t>
            </a:r>
          </a:p>
          <a:p>
            <a:pPr marL="457200" indent="-457200" eaLnBrk="1" hangingPunct="1"/>
            <a:r>
              <a:rPr lang="en-CA" altLang="en-US" smtClean="0"/>
              <a:t>Where not possible, use Voice of Employee data through interviews</a:t>
            </a:r>
          </a:p>
        </p:txBody>
      </p:sp>
      <p:sp>
        <p:nvSpPr>
          <p:cNvPr id="50180"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03C25B91-1D35-4EAB-9DC9-1F5581DC8247}" type="slidenum">
              <a:rPr lang="en-US" altLang="en-US" sz="1000" smtClean="0">
                <a:solidFill>
                  <a:srgbClr val="7C6A55"/>
                </a:solidFill>
              </a:rPr>
              <a:pPr fontAlgn="base">
                <a:spcBef>
                  <a:spcPct val="0"/>
                </a:spcBef>
                <a:spcAft>
                  <a:spcPct val="0"/>
                </a:spcAft>
              </a:pPr>
              <a:t>11</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eaLnBrk="1" hangingPunct="1"/>
            <a:r>
              <a:rPr lang="en-CA" altLang="en-US" smtClean="0"/>
              <a:t>Go to the Gemba</a:t>
            </a:r>
          </a:p>
        </p:txBody>
      </p:sp>
      <p:sp>
        <p:nvSpPr>
          <p:cNvPr id="61443" name="Content Placeholder 2"/>
          <p:cNvSpPr>
            <a:spLocks noGrp="1"/>
          </p:cNvSpPr>
          <p:nvPr>
            <p:ph idx="1"/>
          </p:nvPr>
        </p:nvSpPr>
        <p:spPr/>
        <p:txBody>
          <a:bodyPr/>
          <a:lstStyle/>
          <a:p>
            <a:pPr eaLnBrk="1" hangingPunct="1"/>
            <a:r>
              <a:rPr lang="en-CA" altLang="en-US" smtClean="0"/>
              <a:t>Gemba: (genba) "the real place”</a:t>
            </a:r>
          </a:p>
          <a:p>
            <a:pPr eaLnBrk="1" hangingPunct="1"/>
            <a:endParaRPr lang="en-CA" altLang="en-US" smtClean="0"/>
          </a:p>
          <a:p>
            <a:pPr eaLnBrk="1" hangingPunct="1"/>
            <a:r>
              <a:rPr lang="en-CA" altLang="en-US" smtClean="0"/>
              <a:t>Walk the area where the work takes place to observe what is really going on.  What problems do you see?</a:t>
            </a:r>
          </a:p>
        </p:txBody>
      </p:sp>
      <p:sp>
        <p:nvSpPr>
          <p:cNvPr id="61444"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E5CDBDFF-08F4-4D8C-9326-1EC4F674C517}" type="slidenum">
              <a:rPr lang="en-US" altLang="en-US" sz="1000" smtClean="0">
                <a:solidFill>
                  <a:srgbClr val="7C6A55"/>
                </a:solidFill>
              </a:rPr>
              <a:pPr fontAlgn="base">
                <a:spcBef>
                  <a:spcPct val="0"/>
                </a:spcBef>
                <a:spcAft>
                  <a:spcPct val="0"/>
                </a:spcAft>
              </a:pPr>
              <a:t>12</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C:\Users\Craig.Szelestowski\AppData\Local\Microsoft\Windows\Temporary Internet Files\Content.Outlook\TIT48BKD\Toronto-20101119-000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88" y="23813"/>
            <a:ext cx="5078413" cy="1143000"/>
          </a:xfrm>
          <a:solidFill>
            <a:schemeClr val="bg2">
              <a:lumMod val="40000"/>
              <a:lumOff val="60000"/>
            </a:schemeClr>
          </a:solidFill>
        </p:spPr>
        <p:txBody>
          <a:bodyPr anchor="ctr"/>
          <a:lstStyle/>
          <a:p>
            <a:pPr eaLnBrk="1" hangingPunct="1">
              <a:defRPr/>
            </a:pPr>
            <a:r>
              <a:rPr lang="en-US" sz="4000" dirty="0" smtClean="0">
                <a:ea typeface="+mj-ea"/>
              </a:rPr>
              <a:t>Spaghetti Diagram</a:t>
            </a:r>
            <a:endParaRPr lang="fr-CA" sz="4000" dirty="0">
              <a:ea typeface="+mj-ea"/>
            </a:endParaRPr>
          </a:p>
        </p:txBody>
      </p:sp>
      <p:sp>
        <p:nvSpPr>
          <p:cNvPr id="63492" name="Slide Number Placeholder 2"/>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5DDC00D9-5005-4EED-A7A9-E1C43992F901}" type="slidenum">
              <a:rPr lang="en-US" altLang="en-US" sz="1000" smtClean="0">
                <a:solidFill>
                  <a:srgbClr val="7C6A55"/>
                </a:solidFill>
              </a:rPr>
              <a:pPr fontAlgn="base">
                <a:spcBef>
                  <a:spcPct val="0"/>
                </a:spcBef>
                <a:spcAft>
                  <a:spcPct val="0"/>
                </a:spcAft>
              </a:pPr>
              <a:t>13</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hangingPunct="1">
              <a:defRPr/>
            </a:pPr>
            <a:r>
              <a:rPr lang="en-US" dirty="0" smtClean="0">
                <a:ea typeface="+mj-ea"/>
              </a:rPr>
              <a:t>Effective interviewing</a:t>
            </a:r>
            <a:endParaRPr lang="fr-CA" dirty="0">
              <a:ea typeface="+mj-ea"/>
            </a:endParaRPr>
          </a:p>
        </p:txBody>
      </p:sp>
      <p:sp>
        <p:nvSpPr>
          <p:cNvPr id="64515"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67656D8A-38D1-4744-AF6C-23755F497FF8}" type="slidenum">
              <a:rPr lang="en-US" altLang="en-US" sz="1000" smtClean="0">
                <a:solidFill>
                  <a:srgbClr val="7C6A55"/>
                </a:solidFill>
              </a:rPr>
              <a:pPr fontAlgn="base">
                <a:spcBef>
                  <a:spcPct val="0"/>
                </a:spcBef>
                <a:spcAft>
                  <a:spcPct val="0"/>
                </a:spcAft>
              </a:pPr>
              <a:t>14</a:t>
            </a:fld>
            <a:endParaRPr lang="en-US" altLang="en-US" sz="1000" smtClean="0">
              <a:solidFill>
                <a:srgbClr val="7C6A55"/>
              </a:solidFill>
            </a:endParaRPr>
          </a:p>
        </p:txBody>
      </p:sp>
      <p:pic>
        <p:nvPicPr>
          <p:cNvPr id="2" name="Picture 1"/>
          <p:cNvPicPr>
            <a:picLocks noChangeAspect="1"/>
          </p:cNvPicPr>
          <p:nvPr/>
        </p:nvPicPr>
        <p:blipFill>
          <a:blip r:embed="rId3"/>
          <a:stretch>
            <a:fillRect/>
          </a:stretch>
        </p:blipFill>
        <p:spPr>
          <a:xfrm>
            <a:off x="6372225" y="476250"/>
            <a:ext cx="2438400" cy="3340100"/>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CA" altLang="en-US" smtClean="0"/>
              <a:t>Why is proper interviewing technique important?</a:t>
            </a:r>
          </a:p>
        </p:txBody>
      </p:sp>
      <p:sp>
        <p:nvSpPr>
          <p:cNvPr id="9219" name="Rectangle 3"/>
          <p:cNvSpPr>
            <a:spLocks noGrp="1" noChangeArrowheads="1"/>
          </p:cNvSpPr>
          <p:nvPr>
            <p:ph idx="1"/>
          </p:nvPr>
        </p:nvSpPr>
        <p:spPr/>
        <p:txBody>
          <a:bodyPr/>
          <a:lstStyle/>
          <a:p>
            <a:pPr marL="457200" indent="-457200" eaLnBrk="1" hangingPunct="1">
              <a:buFont typeface="Arial" pitchFamily="34" charset="0"/>
              <a:buChar char="•"/>
              <a:defRPr/>
            </a:pPr>
            <a:r>
              <a:rPr lang="en-CA" sz="2600" dirty="0">
                <a:ea typeface="+mn-ea"/>
              </a:rPr>
              <a:t>Focuses questions on the right areas</a:t>
            </a:r>
          </a:p>
          <a:p>
            <a:pPr marL="457200" indent="-457200" eaLnBrk="1" hangingPunct="1">
              <a:buFont typeface="Arial" pitchFamily="34" charset="0"/>
              <a:buChar char="•"/>
              <a:defRPr/>
            </a:pPr>
            <a:r>
              <a:rPr lang="en-CA" sz="2600" dirty="0">
                <a:ea typeface="+mn-ea"/>
              </a:rPr>
              <a:t>Makes interviewee comfortable and candid</a:t>
            </a:r>
          </a:p>
          <a:p>
            <a:pPr marL="457200" indent="-457200" eaLnBrk="1" hangingPunct="1">
              <a:buFont typeface="Arial" pitchFamily="34" charset="0"/>
              <a:buChar char="•"/>
              <a:defRPr/>
            </a:pPr>
            <a:r>
              <a:rPr lang="en-CA" sz="2600" dirty="0">
                <a:ea typeface="+mn-ea"/>
              </a:rPr>
              <a:t>Avoids your own biases</a:t>
            </a:r>
          </a:p>
          <a:p>
            <a:pPr marL="457200" indent="-457200" eaLnBrk="1" hangingPunct="1">
              <a:buFont typeface="Arial" pitchFamily="34" charset="0"/>
              <a:buChar char="•"/>
              <a:defRPr/>
            </a:pPr>
            <a:r>
              <a:rPr lang="en-CA" sz="2600" dirty="0">
                <a:ea typeface="+mn-ea"/>
              </a:rPr>
              <a:t>Avoids “symptoms” and reaches “root causes”</a:t>
            </a:r>
          </a:p>
          <a:p>
            <a:pPr marL="457200" indent="-457200" eaLnBrk="1" hangingPunct="1">
              <a:buFont typeface="Arial" pitchFamily="34" charset="0"/>
              <a:buChar char="•"/>
              <a:defRPr/>
            </a:pPr>
            <a:r>
              <a:rPr lang="en-CA" sz="2600" dirty="0">
                <a:ea typeface="+mn-ea"/>
              </a:rPr>
              <a:t>Uncovers the critical facts</a:t>
            </a:r>
          </a:p>
          <a:p>
            <a:pPr eaLnBrk="1" hangingPunct="1">
              <a:defRPr/>
            </a:pPr>
            <a:endParaRPr lang="en-CA" sz="2600" dirty="0">
              <a:ea typeface="+mn-ea"/>
            </a:endParaRPr>
          </a:p>
        </p:txBody>
      </p:sp>
      <p:sp>
        <p:nvSpPr>
          <p:cNvPr id="65540"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8B1A4CA6-2F10-4350-BB2C-736882E3D305}" type="slidenum">
              <a:rPr lang="en-US" altLang="en-US" sz="1000" smtClean="0">
                <a:solidFill>
                  <a:srgbClr val="7C6A55"/>
                </a:solidFill>
              </a:rPr>
              <a:pPr fontAlgn="base">
                <a:spcBef>
                  <a:spcPct val="0"/>
                </a:spcBef>
                <a:spcAft>
                  <a:spcPct val="0"/>
                </a:spcAft>
              </a:pPr>
              <a:t>15</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CA" altLang="en-US" dirty="0" smtClean="0"/>
              <a:t>Making the Interviewee comfortable</a:t>
            </a:r>
          </a:p>
        </p:txBody>
      </p:sp>
      <p:sp>
        <p:nvSpPr>
          <p:cNvPr id="66563" name="Rectangle 3"/>
          <p:cNvSpPr>
            <a:spLocks noGrp="1" noChangeArrowheads="1"/>
          </p:cNvSpPr>
          <p:nvPr>
            <p:ph idx="1"/>
          </p:nvPr>
        </p:nvSpPr>
        <p:spPr/>
        <p:txBody>
          <a:bodyPr/>
          <a:lstStyle/>
          <a:p>
            <a:pPr marL="457200" indent="-457200" eaLnBrk="1" hangingPunct="1">
              <a:buFont typeface="Arial" pitchFamily="34" charset="0"/>
              <a:buChar char="•"/>
            </a:pPr>
            <a:r>
              <a:rPr lang="en-CA" altLang="en-US" sz="2800" smtClean="0"/>
              <a:t>Why you’re here</a:t>
            </a:r>
          </a:p>
          <a:p>
            <a:pPr marL="457200" indent="-457200" eaLnBrk="1" hangingPunct="1">
              <a:buFont typeface="Arial" pitchFamily="34" charset="0"/>
              <a:buChar char="•"/>
            </a:pPr>
            <a:r>
              <a:rPr lang="en-CA" altLang="en-US" sz="2800" smtClean="0"/>
              <a:t>What you’re doing</a:t>
            </a:r>
          </a:p>
          <a:p>
            <a:pPr marL="457200" indent="-457200" eaLnBrk="1" hangingPunct="1">
              <a:buFont typeface="Arial" pitchFamily="34" charset="0"/>
              <a:buChar char="•"/>
            </a:pPr>
            <a:r>
              <a:rPr lang="en-CA" altLang="en-US" sz="2800" smtClean="0"/>
              <a:t>What you’re going to do with the results</a:t>
            </a:r>
          </a:p>
          <a:p>
            <a:pPr marL="457200" indent="-457200" eaLnBrk="1" hangingPunct="1">
              <a:buFont typeface="Arial" pitchFamily="34" charset="0"/>
              <a:buChar char="•"/>
            </a:pPr>
            <a:r>
              <a:rPr lang="en-CA" altLang="en-US" sz="2800" smtClean="0"/>
              <a:t>Invite interviewee back to boardroom to ask questions and see their work</a:t>
            </a:r>
          </a:p>
        </p:txBody>
      </p:sp>
      <p:sp>
        <p:nvSpPr>
          <p:cNvPr id="66564"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94F03EE8-C374-4433-8A03-65E6F99293D0}" type="slidenum">
              <a:rPr lang="en-US" altLang="en-US" sz="1000" smtClean="0">
                <a:solidFill>
                  <a:srgbClr val="7C6A55"/>
                </a:solidFill>
              </a:rPr>
              <a:pPr fontAlgn="base">
                <a:spcBef>
                  <a:spcPct val="0"/>
                </a:spcBef>
                <a:spcAft>
                  <a:spcPct val="0"/>
                </a:spcAft>
              </a:pPr>
              <a:t>16</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CA" altLang="en-US" dirty="0" smtClean="0"/>
              <a:t>The Funnel</a:t>
            </a:r>
          </a:p>
        </p:txBody>
      </p:sp>
      <p:sp>
        <p:nvSpPr>
          <p:cNvPr id="67587"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EE299CC0-97C3-428A-8AF8-20177C4617A1}" type="slidenum">
              <a:rPr lang="en-US" altLang="en-US" sz="1000" smtClean="0">
                <a:solidFill>
                  <a:srgbClr val="7C6A55"/>
                </a:solidFill>
              </a:rPr>
              <a:pPr fontAlgn="base">
                <a:spcBef>
                  <a:spcPct val="0"/>
                </a:spcBef>
                <a:spcAft>
                  <a:spcPct val="0"/>
                </a:spcAft>
              </a:pPr>
              <a:t>17</a:t>
            </a:fld>
            <a:endParaRPr lang="en-US" altLang="en-US" sz="1000" smtClean="0">
              <a:solidFill>
                <a:srgbClr val="7C6A55"/>
              </a:solidFill>
            </a:endParaRPr>
          </a:p>
        </p:txBody>
      </p:sp>
      <p:sp>
        <p:nvSpPr>
          <p:cNvPr id="67588" name="AutoShape 4"/>
          <p:cNvSpPr>
            <a:spLocks noChangeArrowheads="1"/>
          </p:cNvSpPr>
          <p:nvPr/>
        </p:nvSpPr>
        <p:spPr bwMode="auto">
          <a:xfrm>
            <a:off x="1762125" y="2843213"/>
            <a:ext cx="1871663" cy="23764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589" name="Text Box 5"/>
          <p:cNvSpPr txBox="1">
            <a:spLocks noChangeArrowheads="1"/>
          </p:cNvSpPr>
          <p:nvPr/>
        </p:nvSpPr>
        <p:spPr bwMode="auto">
          <a:xfrm>
            <a:off x="4114800" y="2827338"/>
            <a:ext cx="4391025"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r>
              <a:rPr lang="en-CA" altLang="en-US" sz="1800" b="1">
                <a:solidFill>
                  <a:srgbClr val="7C6A55"/>
                </a:solidFill>
              </a:rPr>
              <a:t>Open-ended questions to begin</a:t>
            </a:r>
            <a:r>
              <a:rPr lang="en-CA" altLang="en-US" sz="1800">
                <a:solidFill>
                  <a:srgbClr val="7C6A55"/>
                </a:solidFill>
              </a:rPr>
              <a:t> </a:t>
            </a:r>
          </a:p>
          <a:p>
            <a:r>
              <a:rPr lang="en-CA" altLang="en-US" sz="1800">
                <a:solidFill>
                  <a:srgbClr val="7C6A55"/>
                </a:solidFill>
              </a:rPr>
              <a:t>(eg: “Describe how…”, “Tell me about…”)</a:t>
            </a:r>
          </a:p>
        </p:txBody>
      </p:sp>
      <p:sp>
        <p:nvSpPr>
          <p:cNvPr id="67590" name="Text Box 6"/>
          <p:cNvSpPr txBox="1">
            <a:spLocks noChangeArrowheads="1"/>
          </p:cNvSpPr>
          <p:nvPr/>
        </p:nvSpPr>
        <p:spPr bwMode="auto">
          <a:xfrm>
            <a:off x="4114800" y="3651250"/>
            <a:ext cx="4519613"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r>
              <a:rPr lang="en-CA" altLang="en-US" sz="1800" b="1">
                <a:solidFill>
                  <a:srgbClr val="7C6A55"/>
                </a:solidFill>
              </a:rPr>
              <a:t>Probing questions to get specific</a:t>
            </a:r>
            <a:r>
              <a:rPr lang="en-CA" altLang="en-US" sz="1800">
                <a:solidFill>
                  <a:srgbClr val="7C6A55"/>
                </a:solidFill>
              </a:rPr>
              <a:t> </a:t>
            </a:r>
          </a:p>
          <a:p>
            <a:r>
              <a:rPr lang="en-CA" altLang="en-US" sz="1800">
                <a:solidFill>
                  <a:srgbClr val="7C6A55"/>
                </a:solidFill>
              </a:rPr>
              <a:t>(eg: “What do you mean by…”)</a:t>
            </a:r>
          </a:p>
        </p:txBody>
      </p:sp>
      <p:sp>
        <p:nvSpPr>
          <p:cNvPr id="67591" name="Text Box 7"/>
          <p:cNvSpPr txBox="1">
            <a:spLocks noChangeArrowheads="1"/>
          </p:cNvSpPr>
          <p:nvPr/>
        </p:nvSpPr>
        <p:spPr bwMode="auto">
          <a:xfrm>
            <a:off x="4114800" y="4438650"/>
            <a:ext cx="4783138"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r>
              <a:rPr lang="en-CA" altLang="en-US" sz="1800" b="1">
                <a:solidFill>
                  <a:srgbClr val="7C6A55"/>
                </a:solidFill>
              </a:rPr>
              <a:t>Closed-ended questions to confirm </a:t>
            </a:r>
          </a:p>
          <a:p>
            <a:r>
              <a:rPr lang="en-CA" altLang="en-US" sz="1800">
                <a:solidFill>
                  <a:srgbClr val="7C6A55"/>
                </a:solidFill>
              </a:rPr>
              <a:t>(eg: “yes” or “no” questions)</a:t>
            </a:r>
          </a:p>
        </p:txBody>
      </p:sp>
      <p:sp>
        <p:nvSpPr>
          <p:cNvPr id="67592" name="Text Box 8"/>
          <p:cNvSpPr txBox="1">
            <a:spLocks noChangeArrowheads="1"/>
          </p:cNvSpPr>
          <p:nvPr/>
        </p:nvSpPr>
        <p:spPr bwMode="auto">
          <a:xfrm>
            <a:off x="1617663" y="5435600"/>
            <a:ext cx="2087562" cy="369888"/>
          </a:xfrm>
          <a:prstGeom prst="rect">
            <a:avLst/>
          </a:pr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algn="ctr">
              <a:spcBef>
                <a:spcPct val="50000"/>
              </a:spcBef>
            </a:pPr>
            <a:r>
              <a:rPr lang="en-CA" altLang="en-US" sz="1800" b="1">
                <a:solidFill>
                  <a:srgbClr val="260904"/>
                </a:solidFill>
              </a:rPr>
              <a:t>Specific</a:t>
            </a:r>
          </a:p>
        </p:txBody>
      </p:sp>
      <p:sp>
        <p:nvSpPr>
          <p:cNvPr id="67593" name="AutoShape 9"/>
          <p:cNvSpPr>
            <a:spLocks noChangeArrowheads="1"/>
          </p:cNvSpPr>
          <p:nvPr/>
        </p:nvSpPr>
        <p:spPr bwMode="auto">
          <a:xfrm>
            <a:off x="609600" y="2843213"/>
            <a:ext cx="865188" cy="2376487"/>
          </a:xfrm>
          <a:prstGeom prst="downArrow">
            <a:avLst>
              <a:gd name="adj1" fmla="val 50000"/>
              <a:gd name="adj2" fmla="val 6867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CA" altLang="en-US">
              <a:solidFill>
                <a:srgbClr val="7C6A55"/>
              </a:solidFill>
            </a:endParaRPr>
          </a:p>
        </p:txBody>
      </p:sp>
      <p:sp>
        <p:nvSpPr>
          <p:cNvPr id="67594" name="Text Box 10"/>
          <p:cNvSpPr txBox="1">
            <a:spLocks noChangeArrowheads="1"/>
          </p:cNvSpPr>
          <p:nvPr/>
        </p:nvSpPr>
        <p:spPr bwMode="auto">
          <a:xfrm>
            <a:off x="1690688" y="2195513"/>
            <a:ext cx="2087562" cy="369887"/>
          </a:xfrm>
          <a:prstGeom prst="rect">
            <a:avLst/>
          </a:pr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algn="ctr">
              <a:spcBef>
                <a:spcPct val="50000"/>
              </a:spcBef>
            </a:pPr>
            <a:r>
              <a:rPr lang="en-CA" altLang="en-US" sz="1800" b="1">
                <a:solidFill>
                  <a:srgbClr val="260904"/>
                </a:solidFill>
              </a:rPr>
              <a:t>General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CA" altLang="en-US" dirty="0" smtClean="0"/>
              <a:t>Listening</a:t>
            </a:r>
          </a:p>
        </p:txBody>
      </p:sp>
      <p:sp>
        <p:nvSpPr>
          <p:cNvPr id="68611" name="Rectangle 3"/>
          <p:cNvSpPr>
            <a:spLocks noGrp="1" noChangeArrowheads="1"/>
          </p:cNvSpPr>
          <p:nvPr>
            <p:ph idx="1"/>
          </p:nvPr>
        </p:nvSpPr>
        <p:spPr/>
        <p:txBody>
          <a:bodyPr/>
          <a:lstStyle/>
          <a:p>
            <a:pPr marL="457200" indent="-457200" eaLnBrk="1" hangingPunct="1">
              <a:buFont typeface="Arial" pitchFamily="34" charset="0"/>
              <a:buChar char="•"/>
            </a:pPr>
            <a:r>
              <a:rPr lang="en-CA" altLang="en-US" smtClean="0"/>
              <a:t>Critically important</a:t>
            </a:r>
          </a:p>
          <a:p>
            <a:pPr marL="457200" indent="-457200" eaLnBrk="1" hangingPunct="1">
              <a:buFont typeface="Arial" pitchFamily="34" charset="0"/>
              <a:buChar char="•"/>
            </a:pPr>
            <a:r>
              <a:rPr lang="en-CA" altLang="en-US" smtClean="0"/>
              <a:t>Do not cut-off interviewee</a:t>
            </a:r>
          </a:p>
          <a:p>
            <a:pPr marL="457200" indent="-457200" eaLnBrk="1" hangingPunct="1">
              <a:buFont typeface="Arial" pitchFamily="34" charset="0"/>
              <a:buChar char="•"/>
            </a:pPr>
            <a:r>
              <a:rPr lang="en-CA" altLang="en-US" smtClean="0"/>
              <a:t>Wait until interviewee is finished – “silence” is okay</a:t>
            </a:r>
          </a:p>
          <a:p>
            <a:pPr marL="457200" indent="-457200" eaLnBrk="1" hangingPunct="1">
              <a:buFont typeface="Arial" pitchFamily="34" charset="0"/>
              <a:buChar char="•"/>
            </a:pPr>
            <a:r>
              <a:rPr lang="en-CA" altLang="en-US" smtClean="0"/>
              <a:t>Is body language consistent with words?</a:t>
            </a:r>
          </a:p>
        </p:txBody>
      </p:sp>
      <p:sp>
        <p:nvSpPr>
          <p:cNvPr id="68612"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71AC3906-CE06-4279-AEA9-70A66C965BEB}" type="slidenum">
              <a:rPr lang="en-US" altLang="en-US" sz="1000" smtClean="0">
                <a:solidFill>
                  <a:srgbClr val="7C6A55"/>
                </a:solidFill>
              </a:rPr>
              <a:pPr fontAlgn="base">
                <a:spcBef>
                  <a:spcPct val="0"/>
                </a:spcBef>
                <a:spcAft>
                  <a:spcPct val="0"/>
                </a:spcAft>
              </a:pPr>
              <a:t>18</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CA" altLang="en-US" dirty="0" smtClean="0"/>
              <a:t>Handling Answers</a:t>
            </a:r>
          </a:p>
        </p:txBody>
      </p:sp>
      <p:sp>
        <p:nvSpPr>
          <p:cNvPr id="15363" name="Rectangle 3"/>
          <p:cNvSpPr>
            <a:spLocks noGrp="1" noChangeArrowheads="1"/>
          </p:cNvSpPr>
          <p:nvPr>
            <p:ph idx="1"/>
          </p:nvPr>
        </p:nvSpPr>
        <p:spPr/>
        <p:txBody>
          <a:bodyPr/>
          <a:lstStyle/>
          <a:p>
            <a:pPr marL="744537" lvl="1" indent="-514350" eaLnBrk="1" hangingPunct="1">
              <a:buFont typeface="+mj-lt"/>
              <a:buAutoNum type="arabicPeriod"/>
              <a:defRPr/>
            </a:pPr>
            <a:r>
              <a:rPr lang="en-CA" dirty="0">
                <a:ea typeface="+mn-ea"/>
              </a:rPr>
              <a:t>Listen</a:t>
            </a:r>
          </a:p>
          <a:p>
            <a:pPr marL="744537" lvl="1" indent="-514350" eaLnBrk="1" hangingPunct="1">
              <a:buFont typeface="+mj-lt"/>
              <a:buAutoNum type="arabicPeriod"/>
              <a:defRPr/>
            </a:pPr>
            <a:r>
              <a:rPr lang="en-CA" dirty="0">
                <a:ea typeface="+mn-ea"/>
              </a:rPr>
              <a:t>Repeat to confirm</a:t>
            </a:r>
          </a:p>
          <a:p>
            <a:pPr marL="744537" lvl="1" indent="-514350" eaLnBrk="1" hangingPunct="1">
              <a:buFont typeface="+mj-lt"/>
              <a:buAutoNum type="arabicPeriod"/>
              <a:defRPr/>
            </a:pPr>
            <a:r>
              <a:rPr lang="en-CA" dirty="0">
                <a:ea typeface="+mn-ea"/>
              </a:rPr>
              <a:t>Ask for clarification (if required)</a:t>
            </a:r>
          </a:p>
          <a:p>
            <a:pPr marL="744537" lvl="1" indent="-514350" eaLnBrk="1" hangingPunct="1">
              <a:buFont typeface="+mj-lt"/>
              <a:buAutoNum type="arabicPeriod"/>
              <a:defRPr/>
            </a:pPr>
            <a:r>
              <a:rPr lang="en-CA" dirty="0">
                <a:ea typeface="+mn-ea"/>
              </a:rPr>
              <a:t>Make your notes</a:t>
            </a:r>
          </a:p>
          <a:p>
            <a:pPr lvl="1" eaLnBrk="1" hangingPunct="1">
              <a:defRPr/>
            </a:pPr>
            <a:endParaRPr lang="en-CA" dirty="0">
              <a:ea typeface="+mn-ea"/>
            </a:endParaRPr>
          </a:p>
        </p:txBody>
      </p:sp>
      <p:sp>
        <p:nvSpPr>
          <p:cNvPr id="69636"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6C1A3881-0857-4959-9EAD-6FAB93D23771}" type="slidenum">
              <a:rPr lang="en-US" altLang="en-US" sz="1000" smtClean="0">
                <a:solidFill>
                  <a:srgbClr val="7C6A55"/>
                </a:solidFill>
              </a:rPr>
              <a:pPr fontAlgn="base">
                <a:spcBef>
                  <a:spcPct val="0"/>
                </a:spcBef>
                <a:spcAft>
                  <a:spcPct val="0"/>
                </a:spcAft>
              </a:pPr>
              <a:t>19</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990600" y="1524000"/>
          <a:ext cx="106680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987"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fontAlgn="base" hangingPunct="0">
              <a:spcBef>
                <a:spcPct val="0"/>
              </a:spcBef>
              <a:spcAft>
                <a:spcPct val="0"/>
              </a:spcAft>
            </a:pPr>
            <a:fld id="{7B521072-3347-4D64-8830-9DAE02E64FBE}" type="slidenum">
              <a:rPr lang="en-US" altLang="en-US" sz="1000" baseline="-25000" smtClean="0">
                <a:solidFill>
                  <a:srgbClr val="000000"/>
                </a:solidFill>
                <a:ea typeface="Geneva"/>
                <a:cs typeface="Geneva"/>
              </a:rPr>
              <a:pPr eaLnBrk="0" fontAlgn="base" hangingPunct="0">
                <a:spcBef>
                  <a:spcPct val="0"/>
                </a:spcBef>
                <a:spcAft>
                  <a:spcPct val="0"/>
                </a:spcAft>
              </a:pPr>
              <a:t>2</a:t>
            </a:fld>
            <a:endParaRPr lang="en-US" altLang="en-US" sz="1000" baseline="-25000" smtClean="0">
              <a:solidFill>
                <a:srgbClr val="000000"/>
              </a:solidFill>
              <a:ea typeface="Geneva"/>
              <a:cs typeface="Genev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CA" altLang="en-US" dirty="0" smtClean="0"/>
              <a:t>If answer does not address your question</a:t>
            </a:r>
          </a:p>
        </p:txBody>
      </p:sp>
      <p:sp>
        <p:nvSpPr>
          <p:cNvPr id="70659" name="Rectangle 3"/>
          <p:cNvSpPr>
            <a:spLocks noGrp="1" noChangeArrowheads="1"/>
          </p:cNvSpPr>
          <p:nvPr>
            <p:ph idx="1"/>
          </p:nvPr>
        </p:nvSpPr>
        <p:spPr>
          <a:xfrm>
            <a:off x="539750" y="2708275"/>
            <a:ext cx="8229600" cy="4811713"/>
          </a:xfrm>
        </p:spPr>
        <p:txBody>
          <a:bodyPr/>
          <a:lstStyle/>
          <a:p>
            <a:pPr marL="514350" indent="-514350" eaLnBrk="1" hangingPunct="1">
              <a:buFont typeface="Arial" pitchFamily="34" charset="0"/>
              <a:buAutoNum type="arabicPeriod"/>
            </a:pPr>
            <a:r>
              <a:rPr lang="en-CA" altLang="en-US" smtClean="0"/>
              <a:t>Acknowledge and ask again</a:t>
            </a:r>
          </a:p>
          <a:p>
            <a:pPr marL="514350" indent="-514350" eaLnBrk="1" hangingPunct="1">
              <a:buFont typeface="Arial" pitchFamily="34" charset="0"/>
              <a:buAutoNum type="arabicPeriod"/>
            </a:pPr>
            <a:r>
              <a:rPr lang="en-CA" altLang="en-US" smtClean="0"/>
              <a:t>Repeat a question if you did not receive a specific-enough answer</a:t>
            </a:r>
          </a:p>
          <a:p>
            <a:pPr marL="514350" indent="-514350" eaLnBrk="1" hangingPunct="1">
              <a:buFont typeface="Arial" pitchFamily="34" charset="0"/>
              <a:buAutoNum type="arabicPeriod"/>
            </a:pPr>
            <a:r>
              <a:rPr lang="en-CA" altLang="en-US" smtClean="0"/>
              <a:t>Ask for examples, or to show you</a:t>
            </a:r>
          </a:p>
        </p:txBody>
      </p:sp>
      <p:sp>
        <p:nvSpPr>
          <p:cNvPr id="70660"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FE97E5EC-ADAD-4894-ACB7-B11CC219582D}" type="slidenum">
              <a:rPr lang="en-US" altLang="en-US" sz="1000" smtClean="0">
                <a:solidFill>
                  <a:srgbClr val="7C6A55"/>
                </a:solidFill>
              </a:rPr>
              <a:pPr fontAlgn="base">
                <a:spcBef>
                  <a:spcPct val="0"/>
                </a:spcBef>
                <a:spcAft>
                  <a:spcPct val="0"/>
                </a:spcAft>
              </a:pPr>
              <a:t>20</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CA" altLang="en-US" dirty="0" smtClean="0"/>
              <a:t>Follow up</a:t>
            </a:r>
          </a:p>
        </p:txBody>
      </p:sp>
      <p:sp>
        <p:nvSpPr>
          <p:cNvPr id="71683" name="Rectangle 3"/>
          <p:cNvSpPr>
            <a:spLocks noGrp="1" noChangeArrowheads="1"/>
          </p:cNvSpPr>
          <p:nvPr>
            <p:ph idx="1"/>
          </p:nvPr>
        </p:nvSpPr>
        <p:spPr/>
        <p:txBody>
          <a:bodyPr/>
          <a:lstStyle/>
          <a:p>
            <a:pPr eaLnBrk="1" hangingPunct="1"/>
            <a:r>
              <a:rPr lang="en-CA" altLang="en-US" smtClean="0"/>
              <a:t>Summarize what you’ve heard</a:t>
            </a:r>
          </a:p>
          <a:p>
            <a:pPr eaLnBrk="1" hangingPunct="1"/>
            <a:r>
              <a:rPr lang="en-CA" altLang="en-US" smtClean="0"/>
              <a:t>Check for understanding</a:t>
            </a:r>
          </a:p>
          <a:p>
            <a:pPr eaLnBrk="1" hangingPunct="1"/>
            <a:r>
              <a:rPr lang="en-CA" altLang="en-US" smtClean="0"/>
              <a:t>Describe next steps</a:t>
            </a:r>
          </a:p>
          <a:p>
            <a:pPr eaLnBrk="1" hangingPunct="1"/>
            <a:r>
              <a:rPr lang="en-CA" altLang="en-US" smtClean="0"/>
              <a:t>Offer chance to follow up / visit boardroom</a:t>
            </a:r>
          </a:p>
          <a:p>
            <a:pPr eaLnBrk="1" hangingPunct="1"/>
            <a:r>
              <a:rPr lang="en-CA" altLang="en-US" smtClean="0"/>
              <a:t>Thank the interviewee</a:t>
            </a:r>
          </a:p>
        </p:txBody>
      </p:sp>
      <p:sp>
        <p:nvSpPr>
          <p:cNvPr id="71684"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7892E9CF-A417-49BD-9224-10BBDCB65484}" type="slidenum">
              <a:rPr lang="en-US" altLang="en-US" sz="1000" smtClean="0">
                <a:solidFill>
                  <a:srgbClr val="7C6A55"/>
                </a:solidFill>
              </a:rPr>
              <a:pPr fontAlgn="base">
                <a:spcBef>
                  <a:spcPct val="0"/>
                </a:spcBef>
                <a:spcAft>
                  <a:spcPct val="0"/>
                </a:spcAft>
              </a:pPr>
              <a:t>21</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pPr eaLnBrk="1" hangingPunct="1"/>
            <a:r>
              <a:rPr lang="en-CA" altLang="en-US" smtClean="0"/>
              <a:t>Interview Roles</a:t>
            </a:r>
          </a:p>
        </p:txBody>
      </p:sp>
      <p:sp>
        <p:nvSpPr>
          <p:cNvPr id="72707" name="Content Placeholder 2"/>
          <p:cNvSpPr>
            <a:spLocks noGrp="1"/>
          </p:cNvSpPr>
          <p:nvPr>
            <p:ph idx="1"/>
          </p:nvPr>
        </p:nvSpPr>
        <p:spPr/>
        <p:txBody>
          <a:bodyPr/>
          <a:lstStyle/>
          <a:p>
            <a:pPr eaLnBrk="1" hangingPunct="1"/>
            <a:r>
              <a:rPr lang="en-CA" altLang="en-US" b="1" dirty="0" smtClean="0"/>
              <a:t>Interview Leader</a:t>
            </a:r>
            <a:r>
              <a:rPr lang="en-CA" altLang="en-US" dirty="0" smtClean="0"/>
              <a:t>:</a:t>
            </a:r>
          </a:p>
          <a:p>
            <a:pPr marL="857250" lvl="1" indent="-457200" eaLnBrk="1" hangingPunct="1">
              <a:buFont typeface="Arial" pitchFamily="34" charset="0"/>
              <a:buChar char="•"/>
            </a:pPr>
            <a:r>
              <a:rPr lang="en-CA" altLang="en-US" dirty="0" smtClean="0"/>
              <a:t>Asks the questions</a:t>
            </a:r>
          </a:p>
          <a:p>
            <a:pPr eaLnBrk="1" hangingPunct="1"/>
            <a:r>
              <a:rPr lang="en-CA" altLang="en-US" b="1" dirty="0" smtClean="0"/>
              <a:t>Data Collection Scribe</a:t>
            </a:r>
            <a:r>
              <a:rPr lang="en-CA" altLang="en-US" dirty="0" smtClean="0"/>
              <a:t>:</a:t>
            </a:r>
          </a:p>
          <a:p>
            <a:pPr marL="857250" lvl="1" indent="-457200" eaLnBrk="1" hangingPunct="1">
              <a:buFont typeface="Arial" pitchFamily="34" charset="0"/>
              <a:buChar char="•"/>
            </a:pPr>
            <a:r>
              <a:rPr lang="en-CA" altLang="en-US" dirty="0" smtClean="0"/>
              <a:t>Records process data</a:t>
            </a:r>
          </a:p>
          <a:p>
            <a:pPr eaLnBrk="1" hangingPunct="1"/>
            <a:r>
              <a:rPr lang="en-CA" altLang="en-US" b="1" dirty="0" smtClean="0"/>
              <a:t>Observation Scribe</a:t>
            </a:r>
            <a:r>
              <a:rPr lang="en-CA" altLang="en-US" dirty="0" smtClean="0"/>
              <a:t>:</a:t>
            </a:r>
          </a:p>
          <a:p>
            <a:pPr marL="857250" lvl="1" indent="-457200" eaLnBrk="1" hangingPunct="1">
              <a:buFont typeface="Arial" pitchFamily="34" charset="0"/>
              <a:buChar char="•"/>
            </a:pPr>
            <a:r>
              <a:rPr lang="en-CA" altLang="en-US" dirty="0" smtClean="0"/>
              <a:t>Records process observations</a:t>
            </a:r>
          </a:p>
        </p:txBody>
      </p:sp>
      <p:sp>
        <p:nvSpPr>
          <p:cNvPr id="72708"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4D542EC6-7824-42EF-8D5C-0C874F82C30E}" type="slidenum">
              <a:rPr lang="en-US" altLang="en-US" sz="1000" smtClean="0">
                <a:solidFill>
                  <a:srgbClr val="7C6A55"/>
                </a:solidFill>
              </a:rPr>
              <a:pPr fontAlgn="base">
                <a:spcBef>
                  <a:spcPct val="0"/>
                </a:spcBef>
                <a:spcAft>
                  <a:spcPct val="0"/>
                </a:spcAft>
              </a:pPr>
              <a:t>22</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3 Sweep Method</a:t>
            </a:r>
            <a:endParaRPr lang="en-US" dirty="0"/>
          </a:p>
        </p:txBody>
      </p:sp>
      <p:sp>
        <p:nvSpPr>
          <p:cNvPr id="3" name="Content Placeholder 2"/>
          <p:cNvSpPr>
            <a:spLocks noGrp="1"/>
          </p:cNvSpPr>
          <p:nvPr>
            <p:ph idx="1"/>
          </p:nvPr>
        </p:nvSpPr>
        <p:spPr/>
        <p:txBody>
          <a:bodyPr/>
          <a:lstStyle/>
          <a:p>
            <a:r>
              <a:rPr lang="en-CA" dirty="0" smtClean="0"/>
              <a:t>Helpful to organize the interview</a:t>
            </a:r>
          </a:p>
          <a:p>
            <a:r>
              <a:rPr lang="en-CA" dirty="0" smtClean="0"/>
              <a:t>Easier to stay on track</a:t>
            </a:r>
          </a:p>
          <a:p>
            <a:r>
              <a:rPr lang="en-CA" dirty="0" smtClean="0"/>
              <a:t>Helps keep discussion at the right level without too many in depth questions at the start</a:t>
            </a:r>
            <a:endParaRPr lang="en-US" dirty="0"/>
          </a:p>
        </p:txBody>
      </p:sp>
      <p:sp>
        <p:nvSpPr>
          <p:cNvPr id="4" name="Slide Number Placeholder 3"/>
          <p:cNvSpPr>
            <a:spLocks noGrp="1"/>
          </p:cNvSpPr>
          <p:nvPr>
            <p:ph type="sldNum" sz="quarter" idx="10"/>
          </p:nvPr>
        </p:nvSpPr>
        <p:spPr/>
        <p:txBody>
          <a:bodyPr/>
          <a:lstStyle/>
          <a:p>
            <a:pPr>
              <a:defRPr/>
            </a:pPr>
            <a:fld id="{7A8A62F2-629D-47A6-AC6B-469701596D9B}" type="slidenum">
              <a:rPr lang="en-US" smtClean="0"/>
              <a:pPr>
                <a:defRPr/>
              </a:pPr>
              <a:t>23</a:t>
            </a:fld>
            <a:endParaRPr lang="en-US"/>
          </a:p>
        </p:txBody>
      </p:sp>
    </p:spTree>
    <p:extLst>
      <p:ext uri="{BB962C8B-B14F-4D97-AF65-F5344CB8AC3E}">
        <p14:creationId xmlns:p14="http://schemas.microsoft.com/office/powerpoint/2010/main" val="40212051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3 Sweep Method</a:t>
            </a:r>
            <a:endParaRPr lang="en-US" dirty="0"/>
          </a:p>
        </p:txBody>
      </p:sp>
      <p:sp>
        <p:nvSpPr>
          <p:cNvPr id="3" name="Content Placeholder 2"/>
          <p:cNvSpPr>
            <a:spLocks noGrp="1"/>
          </p:cNvSpPr>
          <p:nvPr>
            <p:ph idx="1"/>
          </p:nvPr>
        </p:nvSpPr>
        <p:spPr/>
        <p:txBody>
          <a:bodyPr/>
          <a:lstStyle/>
          <a:p>
            <a:r>
              <a:rPr lang="en-CA" dirty="0" smtClean="0"/>
              <a:t>1</a:t>
            </a:r>
            <a:r>
              <a:rPr lang="en-CA" baseline="30000" dirty="0" smtClean="0"/>
              <a:t>st</a:t>
            </a:r>
            <a:r>
              <a:rPr lang="en-CA" dirty="0" smtClean="0"/>
              <a:t> Sweep</a:t>
            </a:r>
          </a:p>
          <a:p>
            <a:pPr lvl="1"/>
            <a:r>
              <a:rPr lang="en-CA" dirty="0" smtClean="0"/>
              <a:t>Just get the task names from the employee</a:t>
            </a:r>
          </a:p>
          <a:p>
            <a:pPr lvl="1"/>
            <a:r>
              <a:rPr lang="en-CA" dirty="0" smtClean="0"/>
              <a:t>For each task, put the task name on top of each post-it note</a:t>
            </a:r>
          </a:p>
          <a:p>
            <a:pPr lvl="1"/>
            <a:r>
              <a:rPr lang="en-CA" dirty="0" smtClean="0"/>
              <a:t>Confirm the order of tasks with the employee</a:t>
            </a:r>
          </a:p>
        </p:txBody>
      </p:sp>
      <p:sp>
        <p:nvSpPr>
          <p:cNvPr id="4" name="Slide Number Placeholder 3"/>
          <p:cNvSpPr>
            <a:spLocks noGrp="1"/>
          </p:cNvSpPr>
          <p:nvPr>
            <p:ph type="sldNum" sz="quarter" idx="10"/>
          </p:nvPr>
        </p:nvSpPr>
        <p:spPr/>
        <p:txBody>
          <a:bodyPr/>
          <a:lstStyle/>
          <a:p>
            <a:pPr>
              <a:defRPr/>
            </a:pPr>
            <a:fld id="{7A8A62F2-629D-47A6-AC6B-469701596D9B}" type="slidenum">
              <a:rPr lang="en-US" smtClean="0"/>
              <a:pPr>
                <a:defRPr/>
              </a:pPr>
              <a:t>24</a:t>
            </a:fld>
            <a:endParaRPr lang="en-US"/>
          </a:p>
        </p:txBody>
      </p:sp>
    </p:spTree>
    <p:extLst>
      <p:ext uri="{BB962C8B-B14F-4D97-AF65-F5344CB8AC3E}">
        <p14:creationId xmlns:p14="http://schemas.microsoft.com/office/powerpoint/2010/main" val="15186335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3 Sweep Method</a:t>
            </a:r>
            <a:endParaRPr lang="en-US" dirty="0"/>
          </a:p>
        </p:txBody>
      </p:sp>
      <p:sp>
        <p:nvSpPr>
          <p:cNvPr id="3" name="Content Placeholder 2"/>
          <p:cNvSpPr>
            <a:spLocks noGrp="1"/>
          </p:cNvSpPr>
          <p:nvPr>
            <p:ph idx="1"/>
          </p:nvPr>
        </p:nvSpPr>
        <p:spPr/>
        <p:txBody>
          <a:bodyPr>
            <a:normAutofit fontScale="77500" lnSpcReduction="20000"/>
          </a:bodyPr>
          <a:lstStyle/>
          <a:p>
            <a:r>
              <a:rPr lang="en-CA" dirty="0" smtClean="0"/>
              <a:t>2</a:t>
            </a:r>
            <a:r>
              <a:rPr lang="en-CA" baseline="30000" dirty="0" smtClean="0"/>
              <a:t>nd</a:t>
            </a:r>
            <a:r>
              <a:rPr lang="en-CA" dirty="0" smtClean="0"/>
              <a:t> Sweep</a:t>
            </a:r>
          </a:p>
          <a:p>
            <a:pPr lvl="1"/>
            <a:r>
              <a:rPr lang="en-CA" dirty="0" smtClean="0"/>
              <a:t>Per task, ask for PT, CT, C&amp;A, IPW, Inventory</a:t>
            </a:r>
          </a:p>
          <a:p>
            <a:pPr lvl="1"/>
            <a:r>
              <a:rPr lang="en-CA" dirty="0" smtClean="0"/>
              <a:t>If the employee cannot commit to a number for a measure ask for the 80%, and commitment cannot be reached, ask for a range</a:t>
            </a:r>
          </a:p>
          <a:p>
            <a:pPr lvl="1"/>
            <a:r>
              <a:rPr lang="en-CA" dirty="0" smtClean="0"/>
              <a:t>Confirm that cycle time is correct by asking, ‘How long would that piece of work stay on your desk? Would you get it done that hour, that day, or that week?’</a:t>
            </a:r>
          </a:p>
          <a:p>
            <a:pPr lvl="1"/>
            <a:r>
              <a:rPr lang="en-CA" dirty="0" smtClean="0"/>
              <a:t>Help get C&amp;A by asking, ‘Out of 10 pieces of work, how many cannot be processed normally because of a problem, malfunctioning equipment or other reason?’</a:t>
            </a:r>
            <a:endParaRPr lang="en-US" dirty="0"/>
          </a:p>
        </p:txBody>
      </p:sp>
      <p:sp>
        <p:nvSpPr>
          <p:cNvPr id="4" name="Slide Number Placeholder 3"/>
          <p:cNvSpPr>
            <a:spLocks noGrp="1"/>
          </p:cNvSpPr>
          <p:nvPr>
            <p:ph type="sldNum" sz="quarter" idx="10"/>
          </p:nvPr>
        </p:nvSpPr>
        <p:spPr/>
        <p:txBody>
          <a:bodyPr/>
          <a:lstStyle/>
          <a:p>
            <a:pPr>
              <a:defRPr/>
            </a:pPr>
            <a:fld id="{7A8A62F2-629D-47A6-AC6B-469701596D9B}" type="slidenum">
              <a:rPr lang="en-US" smtClean="0"/>
              <a:pPr>
                <a:defRPr/>
              </a:pPr>
              <a:t>25</a:t>
            </a:fld>
            <a:endParaRPr lang="en-US"/>
          </a:p>
        </p:txBody>
      </p:sp>
    </p:spTree>
    <p:extLst>
      <p:ext uri="{BB962C8B-B14F-4D97-AF65-F5344CB8AC3E}">
        <p14:creationId xmlns:p14="http://schemas.microsoft.com/office/powerpoint/2010/main" val="19938482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3 Sweep Method</a:t>
            </a:r>
            <a:endParaRPr lang="en-US" dirty="0"/>
          </a:p>
        </p:txBody>
      </p:sp>
      <p:sp>
        <p:nvSpPr>
          <p:cNvPr id="3" name="Content Placeholder 2"/>
          <p:cNvSpPr>
            <a:spLocks noGrp="1"/>
          </p:cNvSpPr>
          <p:nvPr>
            <p:ph idx="1"/>
          </p:nvPr>
        </p:nvSpPr>
        <p:spPr/>
        <p:txBody>
          <a:bodyPr>
            <a:normAutofit fontScale="92500" lnSpcReduction="20000"/>
          </a:bodyPr>
          <a:lstStyle/>
          <a:p>
            <a:r>
              <a:rPr lang="en-CA" dirty="0" smtClean="0"/>
              <a:t>3</a:t>
            </a:r>
            <a:r>
              <a:rPr lang="en-CA" baseline="30000" dirty="0" smtClean="0"/>
              <a:t>rd</a:t>
            </a:r>
            <a:r>
              <a:rPr lang="en-CA" dirty="0" smtClean="0"/>
              <a:t> Sweep</a:t>
            </a:r>
          </a:p>
          <a:p>
            <a:pPr lvl="1"/>
            <a:r>
              <a:rPr lang="en-CA" dirty="0" smtClean="0"/>
              <a:t>Per task ask for issues, problems, and ideas to make the task easier, faster, better.</a:t>
            </a:r>
          </a:p>
          <a:p>
            <a:pPr lvl="1"/>
            <a:r>
              <a:rPr lang="en-CA" dirty="0" smtClean="0"/>
              <a:t>For any comment recorded, ask how much time would be saved if the issue didn’t exist or the solution was implemented. Try to get a minute value per week</a:t>
            </a:r>
          </a:p>
          <a:p>
            <a:pPr lvl="1"/>
            <a:r>
              <a:rPr lang="en-CA" dirty="0" smtClean="0"/>
              <a:t>For suspect tasks, ask if the task is needed and why it is needed</a:t>
            </a:r>
            <a:endParaRPr lang="en-US" dirty="0"/>
          </a:p>
        </p:txBody>
      </p:sp>
      <p:sp>
        <p:nvSpPr>
          <p:cNvPr id="4" name="Slide Number Placeholder 3"/>
          <p:cNvSpPr>
            <a:spLocks noGrp="1"/>
          </p:cNvSpPr>
          <p:nvPr>
            <p:ph type="sldNum" sz="quarter" idx="10"/>
          </p:nvPr>
        </p:nvSpPr>
        <p:spPr/>
        <p:txBody>
          <a:bodyPr/>
          <a:lstStyle/>
          <a:p>
            <a:pPr>
              <a:defRPr/>
            </a:pPr>
            <a:fld id="{7A8A62F2-629D-47A6-AC6B-469701596D9B}" type="slidenum">
              <a:rPr lang="en-US" smtClean="0"/>
              <a:pPr>
                <a:defRPr/>
              </a:pPr>
              <a:t>26</a:t>
            </a:fld>
            <a:endParaRPr lang="en-US"/>
          </a:p>
        </p:txBody>
      </p:sp>
    </p:spTree>
    <p:extLst>
      <p:ext uri="{BB962C8B-B14F-4D97-AF65-F5344CB8AC3E}">
        <p14:creationId xmlns:p14="http://schemas.microsoft.com/office/powerpoint/2010/main" val="17506422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pPr eaLnBrk="1" hangingPunct="1"/>
            <a:r>
              <a:rPr lang="en-CA" altLang="en-US" smtClean="0"/>
              <a:t>Interview Schedule</a:t>
            </a:r>
          </a:p>
        </p:txBody>
      </p:sp>
      <p:graphicFrame>
        <p:nvGraphicFramePr>
          <p:cNvPr id="4" name="Content Placeholder 3"/>
          <p:cNvGraphicFramePr>
            <a:graphicFrameLocks noGrp="1"/>
          </p:cNvGraphicFramePr>
          <p:nvPr>
            <p:ph idx="1"/>
          </p:nvPr>
        </p:nvGraphicFramePr>
        <p:xfrm>
          <a:off x="374650" y="2105025"/>
          <a:ext cx="8229600" cy="2225676"/>
        </p:xfrm>
        <a:graphic>
          <a:graphicData uri="http://schemas.openxmlformats.org/drawingml/2006/table">
            <a:tbl>
              <a:tblPr firstRow="1" bandRow="1">
                <a:tableStyleId>{93296810-A885-4BE3-A3E7-6D5BEEA58F35}</a:tableStyleId>
              </a:tblPr>
              <a:tblGrid>
                <a:gridCol w="2743200"/>
                <a:gridCol w="2743200"/>
                <a:gridCol w="2743200"/>
              </a:tblGrid>
              <a:tr h="370946">
                <a:tc>
                  <a:txBody>
                    <a:bodyPr/>
                    <a:lstStyle/>
                    <a:p>
                      <a:r>
                        <a:rPr lang="en-CA" sz="1800" dirty="0" smtClean="0"/>
                        <a:t>Job Title</a:t>
                      </a:r>
                      <a:endParaRPr lang="en-CA" sz="1800" dirty="0"/>
                    </a:p>
                  </a:txBody>
                  <a:tcPr marT="45733" marB="45733"/>
                </a:tc>
                <a:tc>
                  <a:txBody>
                    <a:bodyPr/>
                    <a:lstStyle/>
                    <a:p>
                      <a:r>
                        <a:rPr lang="en-CA" sz="1800" dirty="0" smtClean="0"/>
                        <a:t>Task</a:t>
                      </a:r>
                      <a:endParaRPr lang="en-CA" sz="1800" dirty="0"/>
                    </a:p>
                  </a:txBody>
                  <a:tcPr marT="45733" marB="45733"/>
                </a:tc>
                <a:tc>
                  <a:txBody>
                    <a:bodyPr/>
                    <a:lstStyle/>
                    <a:p>
                      <a:r>
                        <a:rPr lang="en-CA" sz="1800" dirty="0" smtClean="0"/>
                        <a:t>Interview Team</a:t>
                      </a:r>
                      <a:endParaRPr lang="en-CA" sz="1800" dirty="0"/>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dirty="0"/>
                    </a:p>
                  </a:txBody>
                  <a:tcPr marT="45733" marB="45733"/>
                </a:tc>
              </a:tr>
            </a:tbl>
          </a:graphicData>
        </a:graphic>
      </p:graphicFrame>
      <p:sp>
        <p:nvSpPr>
          <p:cNvPr id="73761" name="Slide Number Placeholder 2"/>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D767290A-05BC-4765-B227-3E3D1D5F8CAA}" type="slidenum">
              <a:rPr lang="en-US" altLang="en-US" sz="1000" smtClean="0">
                <a:solidFill>
                  <a:srgbClr val="7C6A55"/>
                </a:solidFill>
              </a:rPr>
              <a:pPr fontAlgn="base">
                <a:spcBef>
                  <a:spcPct val="0"/>
                </a:spcBef>
                <a:spcAft>
                  <a:spcPct val="0"/>
                </a:spcAft>
              </a:pPr>
              <a:t>27</a:t>
            </a:fld>
            <a:endParaRPr lang="en-US" altLang="en-US" sz="1000" smtClean="0">
              <a:solidFill>
                <a:srgbClr val="7C6A55"/>
              </a:solidFill>
            </a:endParaRPr>
          </a:p>
        </p:txBody>
      </p:sp>
      <p:grpSp>
        <p:nvGrpSpPr>
          <p:cNvPr id="73762" name="Group 5"/>
          <p:cNvGrpSpPr>
            <a:grpSpLocks/>
          </p:cNvGrpSpPr>
          <p:nvPr/>
        </p:nvGrpSpPr>
        <p:grpSpPr bwMode="auto">
          <a:xfrm>
            <a:off x="6181725" y="4868863"/>
            <a:ext cx="1871663" cy="1008062"/>
            <a:chOff x="6941268" y="548680"/>
            <a:chExt cx="1872208" cy="1008112"/>
          </a:xfrm>
        </p:grpSpPr>
        <p:sp>
          <p:nvSpPr>
            <p:cNvPr id="73763" name="Rounded Rectangle 6"/>
            <p:cNvSpPr>
              <a:spLocks noChangeArrowheads="1"/>
            </p:cNvSpPr>
            <p:nvPr/>
          </p:nvSpPr>
          <p:spPr bwMode="auto">
            <a:xfrm>
              <a:off x="6941268" y="548680"/>
              <a:ext cx="1872208" cy="1008112"/>
            </a:xfrm>
            <a:prstGeom prst="roundRect">
              <a:avLst>
                <a:gd name="adj" fmla="val 16667"/>
              </a:avLst>
            </a:prstGeom>
            <a:solidFill>
              <a:schemeClr val="bg1"/>
            </a:solidFill>
            <a:ln w="57150" algn="ctr">
              <a:solidFill>
                <a:srgbClr val="00B0F0"/>
              </a:solidFill>
              <a:round/>
              <a:headEnd/>
              <a:tailEnd/>
            </a:ln>
          </p:spPr>
          <p:txBody>
            <a:bodyPr/>
            <a:lstStyle/>
            <a:p>
              <a:pPr eaLnBrk="0" hangingPunct="0"/>
              <a:r>
                <a:rPr lang="en-CA" altLang="en-US" sz="2000" b="1">
                  <a:solidFill>
                    <a:srgbClr val="0070C0"/>
                  </a:solidFill>
                </a:rPr>
                <a:t>Exercise:</a:t>
              </a:r>
            </a:p>
            <a:p>
              <a:pPr eaLnBrk="0" hangingPunct="0"/>
              <a:r>
                <a:rPr lang="en-CA" altLang="en-US" sz="2000" b="1">
                  <a:solidFill>
                    <a:srgbClr val="0070C0"/>
                  </a:solidFill>
                </a:rPr>
                <a:t>Live </a:t>
              </a:r>
            </a:p>
            <a:p>
              <a:pPr eaLnBrk="0" hangingPunct="0"/>
              <a:r>
                <a:rPr lang="en-CA" altLang="en-US" sz="2000" b="1">
                  <a:solidFill>
                    <a:srgbClr val="0070C0"/>
                  </a:solidFill>
                </a:rPr>
                <a:t>Process</a:t>
              </a:r>
              <a:endParaRPr lang="en-US" altLang="en-US" sz="2000" b="1">
                <a:solidFill>
                  <a:srgbClr val="0070C0"/>
                </a:solidFill>
              </a:endParaRPr>
            </a:p>
          </p:txBody>
        </p:sp>
        <p:pic>
          <p:nvPicPr>
            <p:cNvPr id="73764" name="Picture 2"/>
            <p:cNvPicPr>
              <a:picLocks noChangeAspect="1" noChangeArrowheads="1"/>
            </p:cNvPicPr>
            <p:nvPr/>
          </p:nvPicPr>
          <p:blipFill>
            <a:blip r:embed="rId3">
              <a:extLst>
                <a:ext uri="{28A0092B-C50C-407E-A947-70E740481C1C}">
                  <a14:useLocalDpi xmlns:a14="http://schemas.microsoft.com/office/drawing/2010/main" val="0"/>
                </a:ext>
              </a:extLst>
            </a:blip>
            <a:srcRect b="1691"/>
            <a:stretch>
              <a:fillRect/>
            </a:stretch>
          </p:blipFill>
          <p:spPr bwMode="auto">
            <a:xfrm>
              <a:off x="8158515" y="788206"/>
              <a:ext cx="585788" cy="5290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pPr eaLnBrk="1" hangingPunct="1"/>
            <a:r>
              <a:rPr lang="en-CA" altLang="en-US" smtClean="0"/>
              <a:t>Practice Interview</a:t>
            </a:r>
            <a:endParaRPr lang="en-US" altLang="en-US" smtClean="0"/>
          </a:p>
        </p:txBody>
      </p:sp>
      <p:sp>
        <p:nvSpPr>
          <p:cNvPr id="74755"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BECB2616-5FDD-42F6-8C85-AF9496555522}" type="slidenum">
              <a:rPr lang="en-US" altLang="en-US" sz="1000" smtClean="0">
                <a:solidFill>
                  <a:srgbClr val="7C6A55"/>
                </a:solidFill>
              </a:rPr>
              <a:pPr fontAlgn="base">
                <a:spcBef>
                  <a:spcPct val="0"/>
                </a:spcBef>
                <a:spcAft>
                  <a:spcPct val="0"/>
                </a:spcAft>
              </a:pPr>
              <a:t>28</a:t>
            </a:fld>
            <a:endParaRPr lang="en-US" altLang="en-US" sz="1000" smtClean="0">
              <a:solidFill>
                <a:srgbClr val="7C6A55"/>
              </a:solidFill>
            </a:endParaRPr>
          </a:p>
        </p:txBody>
      </p:sp>
      <p:pic>
        <p:nvPicPr>
          <p:cNvPr id="7475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2565400"/>
            <a:ext cx="3540125" cy="265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email">
            <a:duotone>
              <a:schemeClr val="bg2">
                <a:shade val="45000"/>
                <a:satMod val="135000"/>
              </a:schemeClr>
              <a:prstClr val="white"/>
            </a:duotone>
            <a:extLst>
              <a:ext uri="{28A0092B-C50C-407E-A947-70E740481C1C}">
                <a14:useLocalDpi xmlns:a14="http://schemas.microsoft.com/office/drawing/2010/main"/>
              </a:ext>
            </a:extLst>
          </a:blip>
          <a:srcRect l="8831" t="8139"/>
          <a:stretch/>
        </p:blipFill>
        <p:spPr>
          <a:xfrm>
            <a:off x="0" y="-52103"/>
            <a:ext cx="9144000" cy="6910103"/>
          </a:xfrm>
          <a:prstGeom prst="rect">
            <a:avLst/>
          </a:prstGeom>
        </p:spPr>
      </p:pic>
      <p:sp>
        <p:nvSpPr>
          <p:cNvPr id="2" name="Title 1"/>
          <p:cNvSpPr>
            <a:spLocks noGrp="1"/>
          </p:cNvSpPr>
          <p:nvPr>
            <p:ph type="title"/>
          </p:nvPr>
        </p:nvSpPr>
        <p:spPr>
          <a:xfrm>
            <a:off x="381000" y="188913"/>
            <a:ext cx="8229600" cy="1955800"/>
          </a:xfrm>
          <a:solidFill>
            <a:schemeClr val="bg1">
              <a:lumMod val="95000"/>
            </a:schemeClr>
          </a:solidFill>
        </p:spPr>
        <p:txBody>
          <a:bodyPr/>
          <a:lstStyle/>
          <a:p>
            <a:pPr eaLnBrk="1" hangingPunct="1">
              <a:defRPr/>
            </a:pPr>
            <a:r>
              <a:rPr lang="en-CA" dirty="0" smtClean="0">
                <a:ea typeface="+mj-ea"/>
              </a:rPr>
              <a:t>Divide into groups, interview each other and create a Value Stream Map &amp; Spaghetti Diagram</a:t>
            </a:r>
            <a:endParaRPr lang="en-CA" dirty="0">
              <a:ea typeface="+mj-ea"/>
            </a:endParaRPr>
          </a:p>
        </p:txBody>
      </p:sp>
      <p:sp>
        <p:nvSpPr>
          <p:cNvPr id="75780" name="Content Placeholder 2"/>
          <p:cNvSpPr>
            <a:spLocks noGrp="1"/>
          </p:cNvSpPr>
          <p:nvPr>
            <p:ph idx="1"/>
          </p:nvPr>
        </p:nvSpPr>
        <p:spPr>
          <a:xfrm>
            <a:off x="381000" y="3810000"/>
            <a:ext cx="8229600" cy="3962400"/>
          </a:xfrm>
        </p:spPr>
        <p:txBody>
          <a:bodyPr/>
          <a:lstStyle/>
          <a:p>
            <a:pPr eaLnBrk="1" hangingPunct="1"/>
            <a:r>
              <a:rPr lang="en-CA" altLang="en-US" b="1" smtClean="0">
                <a:solidFill>
                  <a:srgbClr val="0B0201"/>
                </a:solidFill>
              </a:rPr>
              <a:t>Current State</a:t>
            </a:r>
            <a:endParaRPr lang="en-CA" altLang="en-US" smtClean="0"/>
          </a:p>
        </p:txBody>
      </p:sp>
      <p:sp>
        <p:nvSpPr>
          <p:cNvPr id="75781"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19B52620-DF66-4DB8-AE75-41B6D3237091}" type="slidenum">
              <a:rPr lang="en-US" altLang="en-US" sz="1000" smtClean="0">
                <a:solidFill>
                  <a:srgbClr val="7C6A55"/>
                </a:solidFill>
              </a:rPr>
              <a:pPr fontAlgn="base">
                <a:spcBef>
                  <a:spcPct val="0"/>
                </a:spcBef>
                <a:spcAft>
                  <a:spcPct val="0"/>
                </a:spcAft>
              </a:pPr>
              <a:t>29</a:t>
            </a:fld>
            <a:endParaRPr lang="en-US" altLang="en-US" sz="1000" smtClean="0">
              <a:solidFill>
                <a:srgbClr val="7C6A55"/>
              </a:solidFill>
            </a:endParaRPr>
          </a:p>
        </p:txBody>
      </p:sp>
      <p:sp>
        <p:nvSpPr>
          <p:cNvPr id="75782" name="Rounded Rectangle 8"/>
          <p:cNvSpPr>
            <a:spLocks noChangeArrowheads="1"/>
          </p:cNvSpPr>
          <p:nvPr/>
        </p:nvSpPr>
        <p:spPr bwMode="auto">
          <a:xfrm>
            <a:off x="6181725" y="4868863"/>
            <a:ext cx="1871663" cy="1008062"/>
          </a:xfrm>
          <a:prstGeom prst="roundRect">
            <a:avLst>
              <a:gd name="adj" fmla="val 16667"/>
            </a:avLst>
          </a:prstGeom>
          <a:solidFill>
            <a:schemeClr val="bg1"/>
          </a:solidFill>
          <a:ln w="57150" algn="ctr">
            <a:solidFill>
              <a:srgbClr val="00B0F0"/>
            </a:solidFill>
            <a:round/>
            <a:headEnd/>
            <a:tailEnd/>
          </a:ln>
        </p:spPr>
        <p:txBody>
          <a:bodyPr/>
          <a:lstStyle/>
          <a:p>
            <a:pPr eaLnBrk="0" hangingPunct="0"/>
            <a:r>
              <a:rPr lang="en-CA" altLang="en-US" sz="2000" b="1">
                <a:solidFill>
                  <a:srgbClr val="0070C0"/>
                </a:solidFill>
              </a:rPr>
              <a:t>Exercise:</a:t>
            </a:r>
          </a:p>
          <a:p>
            <a:pPr eaLnBrk="0" hangingPunct="0"/>
            <a:r>
              <a:rPr lang="en-CA" altLang="en-US" sz="2000" b="1">
                <a:solidFill>
                  <a:srgbClr val="0070C0"/>
                </a:solidFill>
              </a:rPr>
              <a:t>Live </a:t>
            </a:r>
          </a:p>
          <a:p>
            <a:pPr eaLnBrk="0" hangingPunct="0"/>
            <a:r>
              <a:rPr lang="en-CA" altLang="en-US" sz="2000" b="1">
                <a:solidFill>
                  <a:srgbClr val="0070C0"/>
                </a:solidFill>
              </a:rPr>
              <a:t>Process</a:t>
            </a:r>
            <a:endParaRPr lang="en-US" altLang="en-US" sz="2000" b="1">
              <a:solidFill>
                <a:srgbClr val="007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 y="15875"/>
            <a:ext cx="9150350" cy="685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80975" y="5157788"/>
            <a:ext cx="9324975" cy="1065212"/>
          </a:xfrm>
          <a:solidFill>
            <a:schemeClr val="tx1">
              <a:lumMod val="75000"/>
            </a:schemeClr>
          </a:solidFill>
        </p:spPr>
        <p:txBody>
          <a:bodyPr anchor="ctr"/>
          <a:lstStyle/>
          <a:p>
            <a:pPr algn="ctr" eaLnBrk="1" hangingPunct="1">
              <a:defRPr/>
            </a:pPr>
            <a:r>
              <a:rPr lang="en-US" dirty="0" smtClean="0">
                <a:solidFill>
                  <a:schemeClr val="bg1"/>
                </a:solidFill>
                <a:ea typeface="+mj-ea"/>
              </a:rPr>
              <a:t>Value Stream Mapping</a:t>
            </a:r>
            <a:endParaRPr lang="fr-CA" dirty="0">
              <a:solidFill>
                <a:schemeClr val="bg1"/>
              </a:solidFill>
              <a:ea typeface="+mj-ea"/>
            </a:endParaRPr>
          </a:p>
        </p:txBody>
      </p:sp>
      <p:sp>
        <p:nvSpPr>
          <p:cNvPr id="43012"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C8F993F3-3C27-4226-98E8-9DE8BF45112C}" type="slidenum">
              <a:rPr lang="en-US" altLang="en-US" sz="1000" smtClean="0">
                <a:solidFill>
                  <a:srgbClr val="7C6A55"/>
                </a:solidFill>
              </a:rPr>
              <a:pPr fontAlgn="base">
                <a:spcBef>
                  <a:spcPct val="0"/>
                </a:spcBef>
                <a:spcAft>
                  <a:spcPct val="0"/>
                </a:spcAft>
              </a:pPr>
              <a:t>3</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pPr eaLnBrk="1" hangingPunct="1"/>
            <a:r>
              <a:rPr lang="en-CA" altLang="en-US" smtClean="0"/>
              <a:t>Reflection</a:t>
            </a:r>
            <a:endParaRPr lang="en-US" altLang="en-US" smtClean="0"/>
          </a:p>
        </p:txBody>
      </p:sp>
      <p:sp>
        <p:nvSpPr>
          <p:cNvPr id="76803" name="Content Placeholder 2"/>
          <p:cNvSpPr>
            <a:spLocks noGrp="1"/>
          </p:cNvSpPr>
          <p:nvPr>
            <p:ph idx="1"/>
          </p:nvPr>
        </p:nvSpPr>
        <p:spPr>
          <a:xfrm>
            <a:off x="1219200" y="2819400"/>
            <a:ext cx="4432300" cy="3276600"/>
          </a:xfrm>
        </p:spPr>
        <p:txBody>
          <a:bodyPr/>
          <a:lstStyle/>
          <a:p>
            <a:pPr eaLnBrk="1" hangingPunct="1"/>
            <a:r>
              <a:rPr lang="en-CA" altLang="en-US" smtClean="0"/>
              <a:t>What are we learning from our interviews?</a:t>
            </a:r>
            <a:endParaRPr lang="en-US" altLang="en-US" smtClean="0"/>
          </a:p>
        </p:txBody>
      </p:sp>
      <p:sp>
        <p:nvSpPr>
          <p:cNvPr id="76804"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31E2906A-A101-4544-BD91-B05C5586B174}" type="slidenum">
              <a:rPr lang="en-US" altLang="en-US" sz="1000" smtClean="0">
                <a:solidFill>
                  <a:srgbClr val="7C6A55"/>
                </a:solidFill>
              </a:rPr>
              <a:pPr fontAlgn="base">
                <a:spcBef>
                  <a:spcPct val="0"/>
                </a:spcBef>
                <a:spcAft>
                  <a:spcPct val="0"/>
                </a:spcAft>
              </a:pPr>
              <a:t>30</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pPr eaLnBrk="1" hangingPunct="1"/>
            <a:r>
              <a:rPr lang="en-CA" altLang="en-US" smtClean="0"/>
              <a:t>Reflection</a:t>
            </a:r>
            <a:endParaRPr lang="en-US" altLang="en-US" smtClean="0"/>
          </a:p>
        </p:txBody>
      </p:sp>
      <p:sp>
        <p:nvSpPr>
          <p:cNvPr id="77827" name="Slide Number Placeholder 2"/>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9CF42471-6F97-4EC0-AC5A-53D66ED83555}" type="slidenum">
              <a:rPr lang="en-US" altLang="en-US" sz="1000" smtClean="0">
                <a:solidFill>
                  <a:srgbClr val="7C6A55"/>
                </a:solidFill>
              </a:rPr>
              <a:pPr fontAlgn="base">
                <a:spcBef>
                  <a:spcPct val="0"/>
                </a:spcBef>
                <a:spcAft>
                  <a:spcPct val="0"/>
                </a:spcAft>
              </a:pPr>
              <a:t>31</a:t>
            </a:fld>
            <a:endParaRPr lang="en-US" altLang="en-US" sz="1000" smtClean="0">
              <a:solidFill>
                <a:srgbClr val="7C6A55"/>
              </a:solidFill>
            </a:endParaRPr>
          </a:p>
        </p:txBody>
      </p:sp>
      <p:sp>
        <p:nvSpPr>
          <p:cNvPr id="4" name="Content Placeholder 2"/>
          <p:cNvSpPr txBox="1">
            <a:spLocks/>
          </p:cNvSpPr>
          <p:nvPr/>
        </p:nvSpPr>
        <p:spPr>
          <a:xfrm>
            <a:off x="1219200" y="2819400"/>
            <a:ext cx="7313613" cy="3276600"/>
          </a:xfrm>
          <a:prstGeom prst="rect">
            <a:avLst/>
          </a:prstGeom>
        </p:spPr>
        <p:txBody>
          <a:bodyPr/>
          <a:lstStyle>
            <a:lvl1pPr marL="342900" indent="-342900" algn="l" rtl="0" eaLnBrk="1" fontAlgn="base" hangingPunct="1">
              <a:spcBef>
                <a:spcPct val="20000"/>
              </a:spcBef>
              <a:spcAft>
                <a:spcPct val="0"/>
              </a:spcAft>
              <a:buClr>
                <a:srgbClr val="63A6B0"/>
              </a:buClr>
              <a:buFont typeface="Wingdings" pitchFamily="2" charset="2"/>
              <a:buChar char="§"/>
              <a:defRPr sz="3000">
                <a:solidFill>
                  <a:schemeClr val="tx1"/>
                </a:solidFill>
                <a:latin typeface="+mn-lt"/>
                <a:ea typeface="+mn-ea"/>
                <a:cs typeface="+mn-cs"/>
              </a:defRPr>
            </a:lvl1pPr>
            <a:lvl2pPr marL="742950" indent="-285750" algn="l" rtl="0" eaLnBrk="1" fontAlgn="base" hangingPunct="1">
              <a:spcBef>
                <a:spcPct val="20000"/>
              </a:spcBef>
              <a:spcAft>
                <a:spcPct val="0"/>
              </a:spcAft>
              <a:buClr>
                <a:srgbClr val="FF0035"/>
              </a:buClr>
              <a:buFont typeface="Wingdings" pitchFamily="2" charset="2"/>
              <a:buChar char="§"/>
              <a:defRPr sz="2700">
                <a:solidFill>
                  <a:schemeClr val="tx1"/>
                </a:solidFill>
                <a:latin typeface="+mn-lt"/>
                <a:ea typeface="+mn-ea"/>
              </a:defRPr>
            </a:lvl2pPr>
            <a:lvl3pPr marL="1143000" indent="-228600" algn="l" rtl="0" eaLnBrk="1" fontAlgn="base" hangingPunct="1">
              <a:spcBef>
                <a:spcPct val="20000"/>
              </a:spcBef>
              <a:spcAft>
                <a:spcPct val="0"/>
              </a:spcAft>
              <a:buClr>
                <a:srgbClr val="C7D19E"/>
              </a:buClr>
              <a:buFont typeface="Wingdings" pitchFamily="2" charset="2"/>
              <a:buChar char="§"/>
              <a:defRPr sz="2400">
                <a:solidFill>
                  <a:schemeClr val="tx1"/>
                </a:solidFill>
                <a:latin typeface="+mn-lt"/>
                <a:ea typeface="+mn-ea"/>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a:lstStyle>
          <a:p>
            <a:pPr>
              <a:defRPr/>
            </a:pPr>
            <a:r>
              <a:rPr lang="en-CA" kern="0" dirty="0" smtClean="0"/>
              <a:t>What are we learning about the art of interviewing?  </a:t>
            </a:r>
          </a:p>
          <a:p>
            <a:pPr lvl="1">
              <a:defRPr/>
            </a:pPr>
            <a:r>
              <a:rPr lang="en-CA" kern="0" dirty="0" smtClean="0">
                <a:cs typeface="+mn-cs"/>
              </a:rPr>
              <a:t>What went well?  </a:t>
            </a:r>
          </a:p>
          <a:p>
            <a:pPr lvl="1">
              <a:defRPr/>
            </a:pPr>
            <a:r>
              <a:rPr lang="en-CA" kern="0" dirty="0" smtClean="0">
                <a:cs typeface="+mn-cs"/>
              </a:rPr>
              <a:t>What didn’t?</a:t>
            </a:r>
          </a:p>
          <a:p>
            <a:pPr lvl="1">
              <a:defRPr/>
            </a:pPr>
            <a:r>
              <a:rPr lang="en-CA" kern="0" dirty="0" smtClean="0">
                <a:cs typeface="+mn-cs"/>
              </a:rPr>
              <a:t>What should we do differently?</a:t>
            </a:r>
            <a:endParaRPr lang="en-US" kern="0" dirty="0">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pPr eaLnBrk="1" hangingPunct="1"/>
            <a:r>
              <a:rPr lang="en-CA" altLang="en-US" smtClean="0"/>
              <a:t>Reflection</a:t>
            </a:r>
            <a:endParaRPr lang="en-US" altLang="en-US" smtClean="0"/>
          </a:p>
        </p:txBody>
      </p:sp>
      <p:sp>
        <p:nvSpPr>
          <p:cNvPr id="78851" name="Slide Number Placeholder 2"/>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99291D92-D9D5-4E2A-A69D-656B4BA8422C}" type="slidenum">
              <a:rPr lang="en-US" altLang="en-US" sz="1000" smtClean="0">
                <a:solidFill>
                  <a:srgbClr val="7C6A55"/>
                </a:solidFill>
              </a:rPr>
              <a:pPr fontAlgn="base">
                <a:spcBef>
                  <a:spcPct val="0"/>
                </a:spcBef>
                <a:spcAft>
                  <a:spcPct val="0"/>
                </a:spcAft>
              </a:pPr>
              <a:t>32</a:t>
            </a:fld>
            <a:endParaRPr lang="en-US" altLang="en-US" sz="1000" smtClean="0">
              <a:solidFill>
                <a:srgbClr val="7C6A55"/>
              </a:solidFill>
            </a:endParaRPr>
          </a:p>
        </p:txBody>
      </p:sp>
      <p:sp>
        <p:nvSpPr>
          <p:cNvPr id="4" name="Content Placeholder 2"/>
          <p:cNvSpPr txBox="1">
            <a:spLocks/>
          </p:cNvSpPr>
          <p:nvPr/>
        </p:nvSpPr>
        <p:spPr>
          <a:xfrm>
            <a:off x="1219200" y="2819400"/>
            <a:ext cx="4432300" cy="3276600"/>
          </a:xfrm>
          <a:prstGeom prst="rect">
            <a:avLst/>
          </a:prstGeom>
        </p:spPr>
        <p:txBody>
          <a:bodyPr/>
          <a:lstStyle>
            <a:lvl1pPr marL="342900" indent="-342900" algn="l" rtl="0" eaLnBrk="1" fontAlgn="base" hangingPunct="1">
              <a:spcBef>
                <a:spcPct val="20000"/>
              </a:spcBef>
              <a:spcAft>
                <a:spcPct val="0"/>
              </a:spcAft>
              <a:buClr>
                <a:srgbClr val="63A6B0"/>
              </a:buClr>
              <a:buFont typeface="Wingdings" pitchFamily="2" charset="2"/>
              <a:buChar char="§"/>
              <a:defRPr sz="3000">
                <a:solidFill>
                  <a:schemeClr val="tx1"/>
                </a:solidFill>
                <a:latin typeface="+mn-lt"/>
                <a:ea typeface="+mn-ea"/>
                <a:cs typeface="+mn-cs"/>
              </a:defRPr>
            </a:lvl1pPr>
            <a:lvl2pPr marL="742950" indent="-285750" algn="l" rtl="0" eaLnBrk="1" fontAlgn="base" hangingPunct="1">
              <a:spcBef>
                <a:spcPct val="20000"/>
              </a:spcBef>
              <a:spcAft>
                <a:spcPct val="0"/>
              </a:spcAft>
              <a:buClr>
                <a:srgbClr val="FF0035"/>
              </a:buClr>
              <a:buFont typeface="Wingdings" pitchFamily="2" charset="2"/>
              <a:buChar char="§"/>
              <a:defRPr sz="2700">
                <a:solidFill>
                  <a:schemeClr val="tx1"/>
                </a:solidFill>
                <a:latin typeface="+mn-lt"/>
                <a:ea typeface="+mn-ea"/>
              </a:defRPr>
            </a:lvl2pPr>
            <a:lvl3pPr marL="1143000" indent="-228600" algn="l" rtl="0" eaLnBrk="1" fontAlgn="base" hangingPunct="1">
              <a:spcBef>
                <a:spcPct val="20000"/>
              </a:spcBef>
              <a:spcAft>
                <a:spcPct val="0"/>
              </a:spcAft>
              <a:buClr>
                <a:srgbClr val="C7D19E"/>
              </a:buClr>
              <a:buFont typeface="Wingdings" pitchFamily="2" charset="2"/>
              <a:buChar char="§"/>
              <a:defRPr sz="2400">
                <a:solidFill>
                  <a:schemeClr val="tx1"/>
                </a:solidFill>
                <a:latin typeface="+mn-lt"/>
                <a:ea typeface="+mn-ea"/>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a:lstStyle>
          <a:p>
            <a:pPr>
              <a:defRPr/>
            </a:pPr>
            <a:r>
              <a:rPr lang="en-CA" kern="0" dirty="0" smtClean="0"/>
              <a:t>What are the value stream maps telling us?</a:t>
            </a:r>
            <a:endParaRPr lang="en-US" kern="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28600" y="1219200"/>
            <a:ext cx="8229600" cy="914400"/>
          </a:xfrm>
        </p:spPr>
        <p:txBody>
          <a:bodyPr/>
          <a:lstStyle/>
          <a:p>
            <a:pPr eaLnBrk="1" hangingPunct="1"/>
            <a:r>
              <a:rPr lang="en-CA" altLang="en-US" sz="2400" smtClean="0">
                <a:solidFill>
                  <a:schemeClr val="tx1"/>
                </a:solidFill>
              </a:rPr>
              <a:t>MEASURE</a:t>
            </a:r>
            <a:br>
              <a:rPr lang="en-CA" altLang="en-US" sz="2400" smtClean="0">
                <a:solidFill>
                  <a:schemeClr val="tx1"/>
                </a:solidFill>
              </a:rPr>
            </a:br>
            <a:r>
              <a:rPr lang="en-CA" altLang="en-US" sz="3600" smtClean="0"/>
              <a:t>What we know so far</a:t>
            </a:r>
          </a:p>
        </p:txBody>
      </p:sp>
      <p:sp>
        <p:nvSpPr>
          <p:cNvPr id="79875" name="Content Placeholder 3"/>
          <p:cNvSpPr>
            <a:spLocks noGrp="1"/>
          </p:cNvSpPr>
          <p:nvPr>
            <p:ph idx="1"/>
          </p:nvPr>
        </p:nvSpPr>
        <p:spPr/>
        <p:txBody>
          <a:bodyPr/>
          <a:lstStyle/>
          <a:p>
            <a:pPr marL="457200" indent="-457200" eaLnBrk="1" hangingPunct="1">
              <a:buFont typeface="Verdana" pitchFamily="34" charset="0"/>
              <a:buChar char="•"/>
            </a:pPr>
            <a:r>
              <a:rPr lang="en-CA" altLang="en-US" sz="2000" smtClean="0"/>
              <a:t>We know how the process is done </a:t>
            </a:r>
            <a:r>
              <a:rPr lang="en-CA" altLang="en-US" sz="2000" b="1" smtClean="0"/>
              <a:t>currently</a:t>
            </a:r>
          </a:p>
          <a:p>
            <a:pPr marL="457200" indent="-457200" eaLnBrk="1" hangingPunct="1">
              <a:buFont typeface="Verdana" pitchFamily="34" charset="0"/>
              <a:buChar char="•"/>
            </a:pPr>
            <a:r>
              <a:rPr lang="en-CA" altLang="en-US" sz="2000" smtClean="0"/>
              <a:t>We quantified and validated the problem in many ways, both visually and through data analyses </a:t>
            </a:r>
          </a:p>
          <a:p>
            <a:pPr marL="457200" indent="-457200" eaLnBrk="1" hangingPunct="1">
              <a:buFont typeface="Verdana" pitchFamily="34" charset="0"/>
              <a:buChar char="•"/>
            </a:pPr>
            <a:r>
              <a:rPr lang="en-US" altLang="en-US" sz="2000" smtClean="0"/>
              <a:t>We have already observed many opportunities for improvements</a:t>
            </a:r>
          </a:p>
          <a:p>
            <a:pPr marL="457200" indent="-457200" eaLnBrk="1" hangingPunct="1">
              <a:buFont typeface="Verdana" pitchFamily="34" charset="0"/>
              <a:buChar char="•"/>
            </a:pPr>
            <a:endParaRPr lang="en-CA" altLang="en-US" sz="2000" smtClean="0"/>
          </a:p>
        </p:txBody>
      </p:sp>
      <p:sp>
        <p:nvSpPr>
          <p:cNvPr id="79876"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F6052464-09C1-4D64-8544-C4460322038E}" type="slidenum">
              <a:rPr lang="en-US" altLang="en-US" sz="1000" smtClean="0">
                <a:solidFill>
                  <a:srgbClr val="7C6A55"/>
                </a:solidFill>
              </a:rPr>
              <a:pPr fontAlgn="base">
                <a:spcBef>
                  <a:spcPct val="0"/>
                </a:spcBef>
                <a:spcAft>
                  <a:spcPct val="0"/>
                </a:spcAft>
              </a:pPr>
              <a:t>33</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fontAlgn="base" hangingPunct="0">
              <a:spcBef>
                <a:spcPct val="0"/>
              </a:spcBef>
              <a:spcAft>
                <a:spcPct val="0"/>
              </a:spcAft>
            </a:pPr>
            <a:fld id="{BFE931CE-B5DC-4E0B-8AEB-3A306917B853}" type="slidenum">
              <a:rPr lang="en-US" altLang="en-US" sz="1000" baseline="-25000" smtClean="0">
                <a:ea typeface="Geneva"/>
                <a:cs typeface="Geneva"/>
              </a:rPr>
              <a:pPr eaLnBrk="0" fontAlgn="base" hangingPunct="0">
                <a:spcBef>
                  <a:spcPct val="0"/>
                </a:spcBef>
                <a:spcAft>
                  <a:spcPct val="0"/>
                </a:spcAft>
              </a:pPr>
              <a:t>34</a:t>
            </a:fld>
            <a:endParaRPr lang="en-US" altLang="en-US" sz="1000" baseline="-25000" smtClean="0">
              <a:ea typeface="Geneva"/>
              <a:cs typeface="Geneva"/>
            </a:endParaRPr>
          </a:p>
        </p:txBody>
      </p:sp>
      <p:pic>
        <p:nvPicPr>
          <p:cNvPr id="80899" name="Content Placeholder 4" descr="questions.jpg"/>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3563938" y="3068638"/>
            <a:ext cx="1924050" cy="180498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email">
            <a:duotone>
              <a:schemeClr val="bg2">
                <a:shade val="45000"/>
                <a:satMod val="135000"/>
              </a:schemeClr>
              <a:prstClr val="white"/>
            </a:duotone>
            <a:extLst>
              <a:ext uri="{28A0092B-C50C-407E-A947-70E740481C1C}">
                <a14:useLocalDpi xmlns:a14="http://schemas.microsoft.com/office/drawing/2010/main"/>
              </a:ext>
            </a:extLst>
          </a:blip>
          <a:srcRect l="8831" t="8139"/>
          <a:stretch/>
        </p:blipFill>
        <p:spPr>
          <a:xfrm>
            <a:off x="0" y="-52103"/>
            <a:ext cx="9174555" cy="6933193"/>
          </a:xfrm>
          <a:prstGeom prst="rect">
            <a:avLst/>
          </a:prstGeom>
        </p:spPr>
      </p:pic>
      <p:sp>
        <p:nvSpPr>
          <p:cNvPr id="44035" name="Title 4"/>
          <p:cNvSpPr>
            <a:spLocks noGrp="1"/>
          </p:cNvSpPr>
          <p:nvPr>
            <p:ph type="title"/>
          </p:nvPr>
        </p:nvSpPr>
        <p:spPr>
          <a:xfrm>
            <a:off x="179388" y="3068638"/>
            <a:ext cx="7391400" cy="1143000"/>
          </a:xfrm>
        </p:spPr>
        <p:txBody>
          <a:bodyPr/>
          <a:lstStyle/>
          <a:p>
            <a:pPr eaLnBrk="1" hangingPunct="1"/>
            <a:r>
              <a:rPr lang="en-US" altLang="en-US" smtClean="0"/>
              <a:t>Value Stream:</a:t>
            </a:r>
            <a:endParaRPr lang="fr-CA" altLang="en-US" smtClean="0"/>
          </a:p>
        </p:txBody>
      </p:sp>
      <p:sp>
        <p:nvSpPr>
          <p:cNvPr id="44036" name="Content Placeholder 5"/>
          <p:cNvSpPr>
            <a:spLocks noGrp="1"/>
          </p:cNvSpPr>
          <p:nvPr>
            <p:ph idx="1"/>
          </p:nvPr>
        </p:nvSpPr>
        <p:spPr>
          <a:xfrm>
            <a:off x="228600" y="3930650"/>
            <a:ext cx="5257800" cy="3962400"/>
          </a:xfrm>
        </p:spPr>
        <p:txBody>
          <a:bodyPr/>
          <a:lstStyle/>
          <a:p>
            <a:pPr eaLnBrk="1" hangingPunct="1">
              <a:spcBef>
                <a:spcPct val="0"/>
              </a:spcBef>
              <a:buFont typeface="Arial" pitchFamily="34" charset="0"/>
              <a:buChar char="•"/>
            </a:pPr>
            <a:r>
              <a:rPr lang="en-US" altLang="en-US" sz="2400" smtClean="0">
                <a:solidFill>
                  <a:srgbClr val="003366"/>
                </a:solidFill>
              </a:rPr>
              <a:t>A complete business process</a:t>
            </a:r>
          </a:p>
          <a:p>
            <a:pPr eaLnBrk="1" hangingPunct="1">
              <a:spcBef>
                <a:spcPct val="0"/>
              </a:spcBef>
              <a:buFont typeface="Arial" pitchFamily="34" charset="0"/>
              <a:buChar char="•"/>
            </a:pPr>
            <a:endParaRPr lang="en-US" altLang="en-US" sz="2400" smtClean="0">
              <a:solidFill>
                <a:srgbClr val="003366"/>
              </a:solidFill>
            </a:endParaRPr>
          </a:p>
          <a:p>
            <a:pPr eaLnBrk="1" hangingPunct="1">
              <a:spcBef>
                <a:spcPct val="0"/>
              </a:spcBef>
              <a:buFont typeface="Arial" pitchFamily="34" charset="0"/>
              <a:buChar char="•"/>
            </a:pPr>
            <a:r>
              <a:rPr lang="en-US" altLang="en-US" sz="2400" smtClean="0">
                <a:solidFill>
                  <a:srgbClr val="003366"/>
                </a:solidFill>
              </a:rPr>
              <a:t>All the steps – both value added and non value added – required to take a product or service from its original to final state</a:t>
            </a:r>
          </a:p>
          <a:p>
            <a:pPr eaLnBrk="1" hangingPunct="1">
              <a:spcBef>
                <a:spcPct val="0"/>
              </a:spcBef>
              <a:buFont typeface="Arial" pitchFamily="34" charset="0"/>
              <a:buChar char="•"/>
            </a:pPr>
            <a:r>
              <a:rPr lang="en-US" altLang="en-US" sz="2400" smtClean="0">
                <a:solidFill>
                  <a:srgbClr val="003366"/>
                </a:solidFill>
              </a:rPr>
              <a:t>To a satisfied client.</a:t>
            </a:r>
          </a:p>
          <a:p>
            <a:pPr eaLnBrk="1" hangingPunct="1"/>
            <a:endParaRPr lang="fr-CA" altLang="en-US" smtClean="0"/>
          </a:p>
        </p:txBody>
      </p:sp>
      <p:sp>
        <p:nvSpPr>
          <p:cNvPr id="44037"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C3318D78-629A-4709-B6F7-FE5380E4132B}" type="slidenum">
              <a:rPr lang="en-US" altLang="en-US" sz="1000" smtClean="0">
                <a:solidFill>
                  <a:srgbClr val="7C6A55"/>
                </a:solidFill>
              </a:rPr>
              <a:pPr fontAlgn="base">
                <a:spcBef>
                  <a:spcPct val="0"/>
                </a:spcBef>
                <a:spcAft>
                  <a:spcPct val="0"/>
                </a:spcAft>
              </a:pPr>
              <a:t>4</a:t>
            </a:fld>
            <a:endParaRPr lang="en-US" altLang="en-US" sz="1000" smtClean="0">
              <a:solidFill>
                <a:srgbClr val="7C6A55"/>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CA" altLang="en-US" smtClean="0"/>
              <a:t>Value Stream Maps</a:t>
            </a:r>
          </a:p>
        </p:txBody>
      </p:sp>
      <p:sp>
        <p:nvSpPr>
          <p:cNvPr id="45059" name="Rectangle 3"/>
          <p:cNvSpPr>
            <a:spLocks noGrp="1" noChangeArrowheads="1"/>
          </p:cNvSpPr>
          <p:nvPr>
            <p:ph idx="1"/>
          </p:nvPr>
        </p:nvSpPr>
        <p:spPr/>
        <p:txBody>
          <a:bodyPr/>
          <a:lstStyle/>
          <a:p>
            <a:pPr marL="457200" indent="-457200" eaLnBrk="1" hangingPunct="1">
              <a:lnSpc>
                <a:spcPct val="90000"/>
              </a:lnSpc>
              <a:buFont typeface="Arial" pitchFamily="34" charset="0"/>
              <a:buChar char="•"/>
            </a:pPr>
            <a:r>
              <a:rPr lang="en-CA" altLang="en-US" sz="2600" smtClean="0"/>
              <a:t>A diagram that allows us to see the process at a high level</a:t>
            </a:r>
          </a:p>
          <a:p>
            <a:pPr marL="457200" indent="-457200" eaLnBrk="1" hangingPunct="1">
              <a:lnSpc>
                <a:spcPct val="90000"/>
              </a:lnSpc>
              <a:buFont typeface="Arial" pitchFamily="34" charset="0"/>
              <a:buChar char="•"/>
            </a:pPr>
            <a:r>
              <a:rPr lang="en-CA" altLang="en-US" sz="2600" smtClean="0"/>
              <a:t>Shows the flow of materials and information needed to deliver a product or service to the client</a:t>
            </a:r>
          </a:p>
          <a:p>
            <a:pPr marL="457200" indent="-457200" eaLnBrk="1" hangingPunct="1">
              <a:lnSpc>
                <a:spcPct val="90000"/>
              </a:lnSpc>
              <a:buFont typeface="Arial" pitchFamily="34" charset="0"/>
              <a:buChar char="•"/>
            </a:pPr>
            <a:r>
              <a:rPr lang="en-CA" altLang="en-US" sz="2600" smtClean="0"/>
              <a:t>Represent the current state and future state to enable us to understand what improvements to the process are needed. </a:t>
            </a:r>
          </a:p>
        </p:txBody>
      </p:sp>
      <p:sp>
        <p:nvSpPr>
          <p:cNvPr id="45060" name="Rectangle 5"/>
          <p:cNvSpPr>
            <a:spLocks noGrp="1" noChangeArrowheads="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DDBD9895-BCF1-4823-A543-F522D5AC8730}" type="slidenum">
              <a:rPr lang="en-CA" altLang="en-US" sz="1000" smtClean="0">
                <a:solidFill>
                  <a:srgbClr val="7C6A55"/>
                </a:solidFill>
              </a:rPr>
              <a:pPr fontAlgn="base">
                <a:spcBef>
                  <a:spcPct val="0"/>
                </a:spcBef>
                <a:spcAft>
                  <a:spcPct val="0"/>
                </a:spcAft>
              </a:pPr>
              <a:t>5</a:t>
            </a:fld>
            <a:endParaRPr lang="en-CA" altLang="en-US" sz="1000" smtClean="0">
              <a:solidFill>
                <a:srgbClr val="7C6A55"/>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B56BB180-B6D5-49E3-ABD5-193500596FC2}" type="slidenum">
              <a:rPr lang="en-CA" altLang="en-US" sz="1000" smtClean="0">
                <a:solidFill>
                  <a:srgbClr val="000000"/>
                </a:solidFill>
              </a:rPr>
              <a:pPr fontAlgn="base">
                <a:spcBef>
                  <a:spcPct val="0"/>
                </a:spcBef>
                <a:spcAft>
                  <a:spcPct val="0"/>
                </a:spcAft>
              </a:pPr>
              <a:t>6</a:t>
            </a:fld>
            <a:endParaRPr lang="en-CA" altLang="en-US" sz="1000" smtClean="0">
              <a:solidFill>
                <a:srgbClr val="000000"/>
              </a:solidFill>
            </a:endParaRPr>
          </a:p>
        </p:txBody>
      </p:sp>
      <p:sp>
        <p:nvSpPr>
          <p:cNvPr id="46083" name="Rectangle 2"/>
          <p:cNvSpPr>
            <a:spLocks noGrp="1" noChangeArrowheads="1"/>
          </p:cNvSpPr>
          <p:nvPr>
            <p:ph type="title"/>
          </p:nvPr>
        </p:nvSpPr>
        <p:spPr/>
        <p:txBody>
          <a:bodyPr/>
          <a:lstStyle/>
          <a:p>
            <a:r>
              <a:rPr lang="en-CA" altLang="en-US" sz="3600" dirty="0" smtClean="0"/>
              <a:t>Task</a:t>
            </a:r>
          </a:p>
        </p:txBody>
      </p:sp>
      <p:pic>
        <p:nvPicPr>
          <p:cNvPr id="460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2202904"/>
            <a:ext cx="5943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B56BB180-B6D5-49E3-ABD5-193500596FC2}" type="slidenum">
              <a:rPr lang="en-CA" altLang="en-US" sz="1000" smtClean="0">
                <a:solidFill>
                  <a:srgbClr val="000000"/>
                </a:solidFill>
              </a:rPr>
              <a:pPr fontAlgn="base">
                <a:spcBef>
                  <a:spcPct val="0"/>
                </a:spcBef>
                <a:spcAft>
                  <a:spcPct val="0"/>
                </a:spcAft>
              </a:pPr>
              <a:t>7</a:t>
            </a:fld>
            <a:endParaRPr lang="en-CA" altLang="en-US" sz="1000" smtClean="0">
              <a:solidFill>
                <a:srgbClr val="000000"/>
              </a:solidFill>
            </a:endParaRPr>
          </a:p>
        </p:txBody>
      </p:sp>
      <p:sp>
        <p:nvSpPr>
          <p:cNvPr id="46083" name="Rectangle 2"/>
          <p:cNvSpPr>
            <a:spLocks noGrp="1" noChangeArrowheads="1"/>
          </p:cNvSpPr>
          <p:nvPr>
            <p:ph type="title"/>
          </p:nvPr>
        </p:nvSpPr>
        <p:spPr/>
        <p:txBody>
          <a:bodyPr/>
          <a:lstStyle/>
          <a:p>
            <a:r>
              <a:rPr lang="en-CA" altLang="en-US" sz="3600" dirty="0" smtClean="0"/>
              <a:t>Issue/Idea</a:t>
            </a:r>
          </a:p>
        </p:txBody>
      </p:sp>
      <p:pic>
        <p:nvPicPr>
          <p:cNvPr id="159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2348880"/>
            <a:ext cx="5736605" cy="3153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2506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4CC48C7D-D2A2-45C8-B628-363F049A2062}" type="slidenum">
              <a:rPr lang="en-CA" altLang="en-US" sz="1000" smtClean="0">
                <a:solidFill>
                  <a:srgbClr val="000000"/>
                </a:solidFill>
              </a:rPr>
              <a:pPr fontAlgn="base">
                <a:spcBef>
                  <a:spcPct val="0"/>
                </a:spcBef>
                <a:spcAft>
                  <a:spcPct val="0"/>
                </a:spcAft>
              </a:pPr>
              <a:t>8</a:t>
            </a:fld>
            <a:endParaRPr lang="en-CA" altLang="en-US" sz="1000" smtClean="0">
              <a:solidFill>
                <a:srgbClr val="000000"/>
              </a:solidFill>
            </a:endParaRPr>
          </a:p>
        </p:txBody>
      </p:sp>
      <p:sp>
        <p:nvSpPr>
          <p:cNvPr id="47107" name="Rectangle 2"/>
          <p:cNvSpPr>
            <a:spLocks noGrp="1" noChangeArrowheads="1"/>
          </p:cNvSpPr>
          <p:nvPr>
            <p:ph type="title"/>
          </p:nvPr>
        </p:nvSpPr>
        <p:spPr/>
        <p:txBody>
          <a:bodyPr/>
          <a:lstStyle/>
          <a:p>
            <a:r>
              <a:rPr lang="en-CA" altLang="en-US" sz="3200" smtClean="0"/>
              <a:t>Other Symbols</a:t>
            </a:r>
            <a:endParaRPr lang="en-CA" altLang="en-US" sz="2800" smtClean="0"/>
          </a:p>
        </p:txBody>
      </p:sp>
      <p:graphicFrame>
        <p:nvGraphicFramePr>
          <p:cNvPr id="47108" name="Object 9"/>
          <p:cNvGraphicFramePr>
            <a:graphicFrameLocks noGrp="1" noChangeAspect="1"/>
          </p:cNvGraphicFramePr>
          <p:nvPr>
            <p:ph idx="1"/>
          </p:nvPr>
        </p:nvGraphicFramePr>
        <p:xfrm>
          <a:off x="2987675" y="2060575"/>
          <a:ext cx="3741738" cy="4392613"/>
        </p:xfrm>
        <a:graphic>
          <a:graphicData uri="http://schemas.openxmlformats.org/presentationml/2006/ole">
            <mc:AlternateContent xmlns:mc="http://schemas.openxmlformats.org/markup-compatibility/2006">
              <mc:Choice xmlns:v="urn:schemas-microsoft-com:vml" Requires="v">
                <p:oleObj spid="_x0000_s47112" name="Visio" r:id="rId4" imgW="2881864" imgH="3383199" progId="Visio.Drawing.11">
                  <p:embed/>
                </p:oleObj>
              </mc:Choice>
              <mc:Fallback>
                <p:oleObj name="Visio" r:id="rId4" imgW="2881864" imgH="3383199" progId="Visio.Drawing.11">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675" y="2060575"/>
                        <a:ext cx="3741738"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17BDDDB0-E568-4298-9418-AC6713624A0C}" type="slidenum">
              <a:rPr lang="en-CA" altLang="en-US" sz="1000" smtClean="0">
                <a:solidFill>
                  <a:srgbClr val="000000"/>
                </a:solidFill>
              </a:rPr>
              <a:pPr fontAlgn="base">
                <a:spcBef>
                  <a:spcPct val="0"/>
                </a:spcBef>
                <a:spcAft>
                  <a:spcPct val="0"/>
                </a:spcAft>
              </a:pPr>
              <a:t>9</a:t>
            </a:fld>
            <a:endParaRPr lang="en-CA" altLang="en-US" sz="1000" smtClean="0">
              <a:solidFill>
                <a:srgbClr val="000000"/>
              </a:solidFill>
            </a:endParaRPr>
          </a:p>
        </p:txBody>
      </p:sp>
      <p:sp>
        <p:nvSpPr>
          <p:cNvPr id="48131" name="Rectangle 2"/>
          <p:cNvSpPr>
            <a:spLocks noGrp="1" noChangeArrowheads="1"/>
          </p:cNvSpPr>
          <p:nvPr>
            <p:ph type="title"/>
          </p:nvPr>
        </p:nvSpPr>
        <p:spPr/>
        <p:txBody>
          <a:bodyPr/>
          <a:lstStyle/>
          <a:p>
            <a:r>
              <a:rPr lang="en-CA" altLang="en-US" smtClean="0"/>
              <a:t>Building the Map</a:t>
            </a:r>
          </a:p>
        </p:txBody>
      </p:sp>
      <p:pic>
        <p:nvPicPr>
          <p:cNvPr id="4813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938" y="2397125"/>
            <a:ext cx="7689850" cy="398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owerpoint Presentation">
  <a:themeElements>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Lean Green Belt Training Program CMB Overview DRAFT feb 19 2014</Template>
  <TotalTime>11323</TotalTime>
  <Words>1093</Words>
  <Application>Microsoft Office PowerPoint</Application>
  <PresentationFormat>On-screen Show (4:3)</PresentationFormat>
  <Paragraphs>219</Paragraphs>
  <Slides>34</Slides>
  <Notes>30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34</vt:i4>
      </vt:variant>
    </vt:vector>
  </HeadingPairs>
  <TitlesOfParts>
    <vt:vector size="37" baseType="lpstr">
      <vt:lpstr>PowerPoint Deck</vt:lpstr>
      <vt:lpstr>Powerpoint Presentation</vt:lpstr>
      <vt:lpstr>Visio</vt:lpstr>
      <vt:lpstr>3.  Measure</vt:lpstr>
      <vt:lpstr>PowerPoint Presentation</vt:lpstr>
      <vt:lpstr>Value Stream Mapping</vt:lpstr>
      <vt:lpstr>Value Stream:</vt:lpstr>
      <vt:lpstr>Value Stream Maps</vt:lpstr>
      <vt:lpstr>Task</vt:lpstr>
      <vt:lpstr>Issue/Idea</vt:lpstr>
      <vt:lpstr>Other Symbols</vt:lpstr>
      <vt:lpstr>Building the Map</vt:lpstr>
      <vt:lpstr>Data</vt:lpstr>
      <vt:lpstr>Data </vt:lpstr>
      <vt:lpstr>Go to the Gemba</vt:lpstr>
      <vt:lpstr>Spaghetti Diagram</vt:lpstr>
      <vt:lpstr>Effective interviewing</vt:lpstr>
      <vt:lpstr>Why is proper interviewing technique important?</vt:lpstr>
      <vt:lpstr>Making the Interviewee comfortable</vt:lpstr>
      <vt:lpstr>The Funnel</vt:lpstr>
      <vt:lpstr>Listening</vt:lpstr>
      <vt:lpstr>Handling Answers</vt:lpstr>
      <vt:lpstr>If answer does not address your question</vt:lpstr>
      <vt:lpstr>Follow up</vt:lpstr>
      <vt:lpstr>Interview Roles</vt:lpstr>
      <vt:lpstr>3 Sweep Method</vt:lpstr>
      <vt:lpstr>3 Sweep Method</vt:lpstr>
      <vt:lpstr>3 Sweep Method</vt:lpstr>
      <vt:lpstr>3 Sweep Method</vt:lpstr>
      <vt:lpstr>Interview Schedule</vt:lpstr>
      <vt:lpstr>Practice Interview</vt:lpstr>
      <vt:lpstr>Divide into groups, interview each other and create a Value Stream Map &amp; Spaghetti Diagram</vt:lpstr>
      <vt:lpstr>Reflection</vt:lpstr>
      <vt:lpstr>Reflection</vt:lpstr>
      <vt:lpstr>Reflection</vt:lpstr>
      <vt:lpstr>MEASURE What we know so far</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MEASURE</dc:title>
  <dc:creator>Owner</dc:creator>
  <cp:lastModifiedBy>Mark Jarvis</cp:lastModifiedBy>
  <cp:revision>42</cp:revision>
  <cp:lastPrinted>2014-08-20T17:28:34Z</cp:lastPrinted>
  <dcterms:created xsi:type="dcterms:W3CDTF">2014-02-28T14:38:51Z</dcterms:created>
  <dcterms:modified xsi:type="dcterms:W3CDTF">2015-02-18T15:30:31Z</dcterms:modified>
</cp:coreProperties>
</file>